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7"/>
  </p:notesMasterIdLst>
  <p:sldIdLst>
    <p:sldId id="259" r:id="rId2"/>
    <p:sldId id="262" r:id="rId3"/>
    <p:sldId id="261" r:id="rId4"/>
    <p:sldId id="321" r:id="rId5"/>
    <p:sldId id="322" r:id="rId6"/>
    <p:sldId id="323" r:id="rId7"/>
    <p:sldId id="324" r:id="rId8"/>
    <p:sldId id="325" r:id="rId9"/>
    <p:sldId id="326" r:id="rId10"/>
    <p:sldId id="327" r:id="rId11"/>
    <p:sldId id="328" r:id="rId12"/>
    <p:sldId id="329" r:id="rId13"/>
    <p:sldId id="313" r:id="rId14"/>
    <p:sldId id="330" r:id="rId15"/>
    <p:sldId id="332" r:id="rId16"/>
    <p:sldId id="333" r:id="rId17"/>
    <p:sldId id="334" r:id="rId18"/>
    <p:sldId id="335" r:id="rId19"/>
    <p:sldId id="336" r:id="rId20"/>
    <p:sldId id="337" r:id="rId21"/>
    <p:sldId id="338" r:id="rId22"/>
    <p:sldId id="339" r:id="rId23"/>
    <p:sldId id="340" r:id="rId24"/>
    <p:sldId id="341" r:id="rId25"/>
    <p:sldId id="342" r:id="rId26"/>
    <p:sldId id="343" r:id="rId27"/>
    <p:sldId id="344" r:id="rId28"/>
    <p:sldId id="345" r:id="rId29"/>
    <p:sldId id="346" r:id="rId30"/>
    <p:sldId id="347" r:id="rId31"/>
    <p:sldId id="348" r:id="rId32"/>
    <p:sldId id="349" r:id="rId33"/>
    <p:sldId id="350" r:id="rId34"/>
    <p:sldId id="351" r:id="rId35"/>
    <p:sldId id="352" r:id="rId36"/>
    <p:sldId id="353" r:id="rId37"/>
    <p:sldId id="354" r:id="rId38"/>
    <p:sldId id="355" r:id="rId39"/>
    <p:sldId id="356" r:id="rId40"/>
    <p:sldId id="357" r:id="rId41"/>
    <p:sldId id="358" r:id="rId42"/>
    <p:sldId id="359" r:id="rId43"/>
    <p:sldId id="360" r:id="rId44"/>
    <p:sldId id="361" r:id="rId45"/>
    <p:sldId id="362" r:id="rId46"/>
    <p:sldId id="364" r:id="rId47"/>
    <p:sldId id="365" r:id="rId48"/>
    <p:sldId id="366" r:id="rId49"/>
    <p:sldId id="367" r:id="rId50"/>
    <p:sldId id="368" r:id="rId51"/>
    <p:sldId id="369" r:id="rId52"/>
    <p:sldId id="370" r:id="rId53"/>
    <p:sldId id="372" r:id="rId54"/>
    <p:sldId id="371" r:id="rId55"/>
    <p:sldId id="373" r:id="rId56"/>
    <p:sldId id="375" r:id="rId57"/>
    <p:sldId id="331" r:id="rId58"/>
    <p:sldId id="376" r:id="rId59"/>
    <p:sldId id="377" r:id="rId60"/>
    <p:sldId id="378" r:id="rId61"/>
    <p:sldId id="379" r:id="rId62"/>
    <p:sldId id="380" r:id="rId63"/>
    <p:sldId id="381" r:id="rId64"/>
    <p:sldId id="382" r:id="rId65"/>
    <p:sldId id="319" r:id="rId6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EBB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443" autoAdjust="0"/>
    <p:restoredTop sz="96652" autoAdjust="0"/>
  </p:normalViewPr>
  <p:slideViewPr>
    <p:cSldViewPr snapToGrid="0" showGuides="1">
      <p:cViewPr varScale="1">
        <p:scale>
          <a:sx n="122" d="100"/>
          <a:sy n="122" d="100"/>
        </p:scale>
        <p:origin x="326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47297C-06E1-4B62-AA21-F05F5B88E178}" type="datetimeFigureOut">
              <a:rPr lang="zh-CN" altLang="en-US" smtClean="0"/>
              <a:t>2024/10/14</a:t>
            </a:fld>
            <a:endParaRPr lang="zh-CN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A01A80-0C67-4DC9-A141-0EE82193559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327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A01A80-0C67-4DC9-A141-0EE821935593}" type="slidenum">
              <a:rPr lang="zh-CN" altLang="en-US" smtClean="0"/>
              <a:t>56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46355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1F73B-61E8-5640-9D3F-66F8AE719F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6B46668-829A-BE4D-6DB8-6B73AAB061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/>
              <a:t>Click to edit Master subtitle style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2EE5EB-A324-E9B3-96F7-FDAAEE42AE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3CD3E-1ACA-4ABC-A7C3-AE6EDCC1D047}" type="datetime1">
              <a:rPr lang="zh-CN" altLang="en-US" smtClean="0"/>
              <a:t>2024/10/14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5B5FA5-F411-886B-A670-FECCD2FAC0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6DAC71-907D-4762-573A-8A57CEC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EC109-1E15-4BCA-93B5-56442BB344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43744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AC0C47-DE78-9FDB-FAD0-39825ED47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3B3FCC-79E7-68BB-D276-3AD02785F3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8E96C3-739E-8B43-6206-FE776DC6FA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FEC84B-BDA6-4394-A5DC-761CC97902A2}" type="datetime1">
              <a:rPr lang="zh-CN" altLang="en-US" smtClean="0"/>
              <a:t>2024/10/14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6B070C-1573-6254-43BC-8D7844044F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F8F1F1-FBEC-2FC2-C45A-0257765628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EC109-1E15-4BCA-93B5-56442BB344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22209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7DDB498-9315-2487-74F6-73D57AFEF8D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A847AED-BEAD-B4C3-0A3D-2AD5740288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C92D09-7E1D-641C-A41E-9AF5CA3515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EE064-21DA-485D-93FF-A8D005D0BACF}" type="datetime1">
              <a:rPr lang="zh-CN" altLang="en-US" smtClean="0"/>
              <a:t>2024/10/14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426A0B-B993-BBE2-EE80-6E3A3544AB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5C5961-1E8B-A7CB-42A2-2EE3DAD9A3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EC109-1E15-4BCA-93B5-56442BB344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53055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2C064-1F01-E9EA-FA7F-075601DEA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FCCB13-5F26-340E-B884-DABEE48897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7E6170-88CB-FEBB-7702-0F77D4851E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9E488B-2EE6-4D29-A22A-AB91A65553BA}" type="datetime1">
              <a:rPr lang="zh-CN" altLang="en-US" smtClean="0"/>
              <a:t>2024/10/14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18EF54-A871-E33A-1487-8FC8C47B0C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10DE5F-F7CE-6497-3381-8C603BE75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EC109-1E15-4BCA-93B5-56442BB344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2721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7BA20-679F-4A63-1B53-7481E14592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72FA05-548E-AC51-4DD8-CF0C71F7BE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63BDF3-DE27-1952-04FE-0BA4603C39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21F69C-EC83-4748-9F42-207B0B7F7AEF}" type="datetime1">
              <a:rPr lang="zh-CN" altLang="en-US" smtClean="0"/>
              <a:t>2024/10/14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94FF42-4371-D96C-5993-5F01FDD81A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147ADC-B083-BC61-B086-00E8521C66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EC109-1E15-4BCA-93B5-56442BB344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40762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94B5E-60B4-9520-DA94-AC55EFF8C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470680-E670-7010-DC1B-2A04C713EC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0FD77D-20C5-E7DD-89EB-A63814869C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EBC103-5960-FFBD-2957-EE352A90CA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99948A-4763-4EE0-97C0-D473B84BFE2B}" type="datetime1">
              <a:rPr lang="zh-CN" altLang="en-US" smtClean="0"/>
              <a:t>2024/10/14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390D6F-CF56-5878-8079-1201332B5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C8FEFD-27CA-C545-5476-CC67A51A7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EC109-1E15-4BCA-93B5-56442BB344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03436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5A8044-EC1C-09EC-5E15-AA64F7C0E1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90B3D7-0516-643F-3973-27C70D6596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8116AF-7FA3-30AE-2D6E-931AF27885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390A20C-9630-69DF-9B98-06D309561A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7D1086-ED47-422C-D57F-254E2F05DFA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31DE8F2-34E3-88D2-F716-7C1445B1C7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FD7C2-6438-4C8D-9885-EF594F129AF2}" type="datetime1">
              <a:rPr lang="zh-CN" altLang="en-US" smtClean="0"/>
              <a:t>2024/10/14</a:t>
            </a:fld>
            <a:endParaRPr lang="zh-CN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19E7518-429E-86FA-99BF-D076EBE022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1231984-35C7-87C1-1997-8AB4EF547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EC109-1E15-4BCA-93B5-56442BB344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00799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CB0D2-9E48-529A-C732-C386CEA4E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8E7E7FE-E6AF-B788-DDF8-54FB9A0314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928C2-0FFC-4AD4-B896-4895AE4FE342}" type="datetime1">
              <a:rPr lang="zh-CN" altLang="en-US" smtClean="0"/>
              <a:t>2024/10/14</a:t>
            </a:fld>
            <a:endParaRPr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5E932D-1CB5-AF18-030A-0DDA8FEB87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370044-C209-8B68-1304-9C0E2155E6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EC109-1E15-4BCA-93B5-56442BB344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41024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97D20F9-D1BE-73D3-FBC7-A35E3CF079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4C0A94-C2B5-4F29-B85C-45CA87678128}" type="datetime1">
              <a:rPr lang="zh-CN" altLang="en-US" smtClean="0"/>
              <a:t>2024/10/14</a:t>
            </a:fld>
            <a:endParaRPr lang="zh-CN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9EC320-30AA-281B-5A1F-45636E956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A2696C-D432-67FF-378F-5173FF5991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EC109-1E15-4BCA-93B5-56442BB344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04779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8CE0E-4F38-8FC0-AD26-B17EEDE18B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E89884-E932-B5F8-8938-544A864180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42DE41-1F51-24DF-D700-CFACF18479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0B3946-42D4-E7D4-3EE7-1D93D9E516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08264-F49F-49C9-A7F4-9095CA867FFE}" type="datetime1">
              <a:rPr lang="zh-CN" altLang="en-US" smtClean="0"/>
              <a:t>2024/10/14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4D8740-F32B-E145-9F57-5B9FF3B39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193753-F781-1F34-1E7D-C6CDBDBD0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EC109-1E15-4BCA-93B5-56442BB344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21086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E048E-02F7-1CC7-9500-C61C20586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E32CAA6-AA52-BC5F-8FBA-613C7833F7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C4E64C-7108-973D-EFC5-3585CD54D2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FC8B9B-B845-95C5-CEC3-B72A590FD2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2EF23-268D-49B9-906A-158FBE8CE46C}" type="datetime1">
              <a:rPr lang="zh-CN" altLang="en-US" smtClean="0"/>
              <a:t>2024/10/14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BA3B08-DFE1-22F6-F7D9-C9142B48E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013F9B-0620-6B5F-54E4-9B699FFD52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EC109-1E15-4BCA-93B5-56442BB344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18171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D0D66B7-5A9E-DD1C-275B-10F08F705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640120-EAC3-E27C-21BE-018E0349FB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778F84-6737-518B-905C-98A833886A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9741DB-35F8-42F3-A018-9E7E52FFF065}" type="datetime1">
              <a:rPr lang="zh-CN" altLang="en-US" smtClean="0"/>
              <a:t>2024/10/14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C1339D-B6B4-DD4B-D8E5-B3FE7FDDD1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F48806-ACB5-984C-60E9-85AB4FBBE4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1EC109-1E15-4BCA-93B5-56442BB344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11233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2.png"/><Relationship Id="rId4" Type="http://schemas.openxmlformats.org/officeDocument/2006/relationships/image" Target="../media/image51.svg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55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52.png"/><Relationship Id="rId4" Type="http://schemas.openxmlformats.org/officeDocument/2006/relationships/image" Target="../media/image51.sv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0.png"/><Relationship Id="rId7" Type="http://schemas.openxmlformats.org/officeDocument/2006/relationships/image" Target="../media/image55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52.png"/><Relationship Id="rId4" Type="http://schemas.openxmlformats.org/officeDocument/2006/relationships/image" Target="../media/image51.sv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2.png"/><Relationship Id="rId7" Type="http://schemas.openxmlformats.org/officeDocument/2006/relationships/image" Target="../media/image51.sv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Relationship Id="rId9" Type="http://schemas.openxmlformats.org/officeDocument/2006/relationships/image" Target="../media/image57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54.png"/><Relationship Id="rId7" Type="http://schemas.openxmlformats.org/officeDocument/2006/relationships/image" Target="../media/image49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10" Type="http://schemas.openxmlformats.org/officeDocument/2006/relationships/image" Target="../media/image58.png"/><Relationship Id="rId4" Type="http://schemas.openxmlformats.org/officeDocument/2006/relationships/image" Target="../media/image55.png"/><Relationship Id="rId9" Type="http://schemas.openxmlformats.org/officeDocument/2006/relationships/image" Target="../media/image51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3" Type="http://schemas.openxmlformats.org/officeDocument/2006/relationships/image" Target="../media/image50.png"/><Relationship Id="rId7" Type="http://schemas.openxmlformats.org/officeDocument/2006/relationships/image" Target="../media/image62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svg"/><Relationship Id="rId5" Type="http://schemas.openxmlformats.org/officeDocument/2006/relationships/image" Target="../media/image60.png"/><Relationship Id="rId4" Type="http://schemas.openxmlformats.org/officeDocument/2006/relationships/image" Target="../media/image51.sv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1.svg"/><Relationship Id="rId7" Type="http://schemas.openxmlformats.org/officeDocument/2006/relationships/image" Target="../media/image63.sv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5" Type="http://schemas.openxmlformats.org/officeDocument/2006/relationships/image" Target="../media/image61.svg"/><Relationship Id="rId4" Type="http://schemas.openxmlformats.org/officeDocument/2006/relationships/image" Target="../media/image60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56.png"/><Relationship Id="rId7" Type="http://schemas.openxmlformats.org/officeDocument/2006/relationships/image" Target="../media/image51.sv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10" Type="http://schemas.openxmlformats.org/officeDocument/2006/relationships/image" Target="../media/image68.png"/><Relationship Id="rId4" Type="http://schemas.openxmlformats.org/officeDocument/2006/relationships/image" Target="../media/image57.png"/><Relationship Id="rId9" Type="http://schemas.openxmlformats.org/officeDocument/2006/relationships/image" Target="../media/image67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56.png"/><Relationship Id="rId7" Type="http://schemas.openxmlformats.org/officeDocument/2006/relationships/image" Target="../media/image68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10" Type="http://schemas.openxmlformats.org/officeDocument/2006/relationships/image" Target="../media/image51.svg"/><Relationship Id="rId4" Type="http://schemas.openxmlformats.org/officeDocument/2006/relationships/image" Target="../media/image57.png"/><Relationship Id="rId9" Type="http://schemas.openxmlformats.org/officeDocument/2006/relationships/image" Target="../media/image50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56.png"/><Relationship Id="rId7" Type="http://schemas.openxmlformats.org/officeDocument/2006/relationships/image" Target="../media/image51.sv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image" Target="../media/image69.png"/><Relationship Id="rId10" Type="http://schemas.openxmlformats.org/officeDocument/2006/relationships/image" Target="../media/image74.png"/><Relationship Id="rId4" Type="http://schemas.openxmlformats.org/officeDocument/2006/relationships/image" Target="../media/image57.png"/><Relationship Id="rId9" Type="http://schemas.openxmlformats.org/officeDocument/2006/relationships/image" Target="../media/image73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56.png"/><Relationship Id="rId7" Type="http://schemas.openxmlformats.org/officeDocument/2006/relationships/image" Target="../media/image51.svg"/><Relationship Id="rId12" Type="http://schemas.openxmlformats.org/officeDocument/2006/relationships/image" Target="../media/image82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11" Type="http://schemas.openxmlformats.org/officeDocument/2006/relationships/image" Target="../media/image81.png"/><Relationship Id="rId5" Type="http://schemas.openxmlformats.org/officeDocument/2006/relationships/image" Target="../media/image49.png"/><Relationship Id="rId10" Type="http://schemas.openxmlformats.org/officeDocument/2006/relationships/image" Target="../media/image74.png"/><Relationship Id="rId4" Type="http://schemas.openxmlformats.org/officeDocument/2006/relationships/image" Target="../media/image57.png"/><Relationship Id="rId9" Type="http://schemas.openxmlformats.org/officeDocument/2006/relationships/image" Target="../media/image73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83.png"/><Relationship Id="rId3" Type="http://schemas.openxmlformats.org/officeDocument/2006/relationships/image" Target="../media/image56.png"/><Relationship Id="rId7" Type="http://schemas.openxmlformats.org/officeDocument/2006/relationships/image" Target="../media/image51.svg"/><Relationship Id="rId12" Type="http://schemas.openxmlformats.org/officeDocument/2006/relationships/image" Target="../media/image82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11" Type="http://schemas.openxmlformats.org/officeDocument/2006/relationships/image" Target="../media/image81.png"/><Relationship Id="rId5" Type="http://schemas.openxmlformats.org/officeDocument/2006/relationships/image" Target="../media/image49.png"/><Relationship Id="rId10" Type="http://schemas.openxmlformats.org/officeDocument/2006/relationships/image" Target="../media/image74.png"/><Relationship Id="rId4" Type="http://schemas.openxmlformats.org/officeDocument/2006/relationships/image" Target="../media/image57.png"/><Relationship Id="rId9" Type="http://schemas.openxmlformats.org/officeDocument/2006/relationships/image" Target="../media/image73.png"/></Relationships>
</file>

<file path=ppt/slides/_rels/slide5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5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svg"/><Relationship Id="rId13" Type="http://schemas.openxmlformats.org/officeDocument/2006/relationships/image" Target="../media/image82.png"/><Relationship Id="rId3" Type="http://schemas.openxmlformats.org/officeDocument/2006/relationships/image" Target="../media/image54.png"/><Relationship Id="rId7" Type="http://schemas.openxmlformats.org/officeDocument/2006/relationships/image" Target="../media/image50.png"/><Relationship Id="rId12" Type="http://schemas.openxmlformats.org/officeDocument/2006/relationships/image" Target="../media/image81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8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11" Type="http://schemas.openxmlformats.org/officeDocument/2006/relationships/image" Target="../media/image74.png"/><Relationship Id="rId5" Type="http://schemas.openxmlformats.org/officeDocument/2006/relationships/image" Target="../media/image57.png"/><Relationship Id="rId15" Type="http://schemas.openxmlformats.org/officeDocument/2006/relationships/image" Target="../media/image86.png"/><Relationship Id="rId10" Type="http://schemas.openxmlformats.org/officeDocument/2006/relationships/image" Target="../media/image73.png"/><Relationship Id="rId4" Type="http://schemas.openxmlformats.org/officeDocument/2006/relationships/image" Target="../media/image56.png"/><Relationship Id="rId9" Type="http://schemas.openxmlformats.org/officeDocument/2006/relationships/image" Target="../media/image72.png"/><Relationship Id="rId14" Type="http://schemas.openxmlformats.org/officeDocument/2006/relationships/image" Target="../media/image83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7" Type="http://schemas.openxmlformats.org/officeDocument/2006/relationships/image" Target="../media/image92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0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id="{549D0C6D-2E51-2950-634D-C071049A5A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89388"/>
            <a:ext cx="9144000" cy="1655762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BC4EB1B-EA6B-DFE4-AF3B-05D0EB2532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53E70DF-9B91-8A92-BF94-1399BB9FF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1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11" name="Google Shape;867;p33">
            <a:extLst>
              <a:ext uri="{FF2B5EF4-FFF2-40B4-BE49-F238E27FC236}">
                <a16:creationId xmlns:a16="http://schemas.microsoft.com/office/drawing/2014/main" id="{DF6AC4FC-333B-D138-86C2-D3D09A548576}"/>
              </a:ext>
            </a:extLst>
          </p:cNvPr>
          <p:cNvSpPr txBox="1">
            <a:spLocks/>
          </p:cNvSpPr>
          <p:nvPr/>
        </p:nvSpPr>
        <p:spPr>
          <a:xfrm>
            <a:off x="230555" y="3744787"/>
            <a:ext cx="3907895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Lesson 2:</a:t>
            </a:r>
          </a:p>
          <a:p>
            <a:pPr algn="ctr"/>
            <a:r>
              <a:rPr lang="en-US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Treasure Hunt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F315415-58F8-C590-BA78-A9890502F1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7488" y="1012662"/>
            <a:ext cx="6875473" cy="5352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6579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BC4EB1B-EA6B-DFE4-AF3B-05D0EB2532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53E70DF-9B91-8A92-BF94-1399BB9FF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10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24BC39E7-8798-676F-63C1-093D28359AFA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Remove outline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81B9D7C-B757-BEDF-E3B3-924D33172F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7417" y="1890099"/>
            <a:ext cx="5865594" cy="447803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DCC0593-9A66-FA27-244A-492578A1EB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061" y="1916023"/>
            <a:ext cx="1829057" cy="4247134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2F56703B-5BC2-61EA-CA2D-6A216C0701A1}"/>
              </a:ext>
            </a:extLst>
          </p:cNvPr>
          <p:cNvSpPr/>
          <p:nvPr/>
        </p:nvSpPr>
        <p:spPr>
          <a:xfrm>
            <a:off x="1125213" y="5581935"/>
            <a:ext cx="485223" cy="48688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31D6F41-CA0F-9641-57F6-42DDC4D83D61}"/>
              </a:ext>
            </a:extLst>
          </p:cNvPr>
          <p:cNvCxnSpPr>
            <a:cxnSpLocks/>
            <a:endCxn id="17" idx="2"/>
          </p:cNvCxnSpPr>
          <p:nvPr/>
        </p:nvCxnSpPr>
        <p:spPr>
          <a:xfrm flipV="1">
            <a:off x="1610436" y="3981735"/>
            <a:ext cx="2532190" cy="183984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5318D13-801D-1696-9ECA-FE0FB83E63AA}"/>
              </a:ext>
            </a:extLst>
          </p:cNvPr>
          <p:cNvSpPr txBox="1"/>
          <p:nvPr/>
        </p:nvSpPr>
        <p:spPr>
          <a:xfrm>
            <a:off x="2950186" y="3520070"/>
            <a:ext cx="23848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High Tower Text" panose="02040502050506030303" pitchFamily="18" charset="0"/>
              </a:rPr>
              <a:t>Remove Outline</a:t>
            </a:r>
            <a:endParaRPr lang="zh-CN" altLang="en-US" sz="2400" dirty="0">
              <a:solidFill>
                <a:schemeClr val="bg1">
                  <a:lumMod val="65000"/>
                </a:schemeClr>
              </a:solidFill>
              <a:latin typeface="High Tower Text" panose="020405020505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80437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BC4EB1B-EA6B-DFE4-AF3B-05D0EB2532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53E70DF-9B91-8A92-BF94-1399BB9FF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11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24BC39E7-8798-676F-63C1-093D28359AFA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Reshape island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517E08-9592-E0DC-2A80-00998AB172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058" y="2133146"/>
            <a:ext cx="1816308" cy="368170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13D3521-37B1-6509-47CA-66B243C526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4795" y="2661181"/>
            <a:ext cx="3122146" cy="262429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8C3CF67-4743-8DC2-32A0-339895B468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8122" y="2661181"/>
            <a:ext cx="3374087" cy="2624290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D24655D-894D-C1B3-EFCE-29198F906669}"/>
              </a:ext>
            </a:extLst>
          </p:cNvPr>
          <p:cNvCxnSpPr/>
          <p:nvPr/>
        </p:nvCxnSpPr>
        <p:spPr>
          <a:xfrm>
            <a:off x="6550925" y="4053385"/>
            <a:ext cx="1057702" cy="0"/>
          </a:xfrm>
          <a:prstGeom prst="straightConnector1">
            <a:avLst/>
          </a:prstGeom>
          <a:ln w="1016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31395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BC4EB1B-EA6B-DFE4-AF3B-05D0EB2532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53E70DF-9B91-8A92-BF94-1399BB9FF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12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24BC39E7-8798-676F-63C1-093D28359AFA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Draw Waves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EFF10DA-9827-A31C-FF22-8757998DB1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881" y="2371218"/>
            <a:ext cx="1681285" cy="326530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AD2AF8C-AABD-3123-F416-4B91BD730F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0698" y="1906563"/>
            <a:ext cx="1803265" cy="379793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671F2DC-C598-0956-9B37-A718CA926A52}"/>
              </a:ext>
            </a:extLst>
          </p:cNvPr>
          <p:cNvSpPr txBox="1"/>
          <p:nvPr/>
        </p:nvSpPr>
        <p:spPr>
          <a:xfrm>
            <a:off x="5223963" y="2590803"/>
            <a:ext cx="18032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High Tower Text" panose="02040502050506030303" pitchFamily="18" charset="0"/>
              </a:rPr>
              <a:t>Color: 55</a:t>
            </a:r>
            <a:endParaRPr lang="zh-CN" altLang="en-US" sz="2400" dirty="0">
              <a:solidFill>
                <a:schemeClr val="bg1">
                  <a:lumMod val="65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8F0674C-B7E9-290D-2F27-C7DEDEC47186}"/>
              </a:ext>
            </a:extLst>
          </p:cNvPr>
          <p:cNvSpPr txBox="1"/>
          <p:nvPr/>
        </p:nvSpPr>
        <p:spPr>
          <a:xfrm>
            <a:off x="5215346" y="3162872"/>
            <a:ext cx="21477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High Tower Text" panose="02040502050506030303" pitchFamily="18" charset="0"/>
              </a:rPr>
              <a:t>Saturation: 100</a:t>
            </a:r>
            <a:endParaRPr lang="zh-CN" altLang="en-US" sz="2400" dirty="0">
              <a:solidFill>
                <a:schemeClr val="bg1">
                  <a:lumMod val="65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A2B98F6-A834-C00F-3B7B-9B76B5FF609F}"/>
              </a:ext>
            </a:extLst>
          </p:cNvPr>
          <p:cNvSpPr txBox="1"/>
          <p:nvPr/>
        </p:nvSpPr>
        <p:spPr>
          <a:xfrm>
            <a:off x="5223963" y="3734941"/>
            <a:ext cx="23442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High Tower Text" panose="02040502050506030303" pitchFamily="18" charset="0"/>
              </a:rPr>
              <a:t>Brightness: 80</a:t>
            </a:r>
            <a:endParaRPr lang="zh-CN" altLang="en-US" sz="2400" dirty="0">
              <a:solidFill>
                <a:schemeClr val="bg1">
                  <a:lumMod val="65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A1791A7-6B2D-76FD-094A-6FC6F3D1414D}"/>
              </a:ext>
            </a:extLst>
          </p:cNvPr>
          <p:cNvSpPr txBox="1"/>
          <p:nvPr/>
        </p:nvSpPr>
        <p:spPr>
          <a:xfrm>
            <a:off x="5215346" y="4345650"/>
            <a:ext cx="20999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High Tower Text" panose="02040502050506030303" pitchFamily="18" charset="0"/>
              </a:rPr>
              <a:t>Opacity: 100</a:t>
            </a:r>
            <a:endParaRPr lang="zh-CN" altLang="en-US" sz="2400" dirty="0">
              <a:solidFill>
                <a:schemeClr val="bg1">
                  <a:lumMod val="65000"/>
                </a:schemeClr>
              </a:solidFill>
              <a:latin typeface="High Tower Text" panose="02040502050506030303" pitchFamily="18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B83CD31-468C-DD24-64C5-20B16C4BDD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6592" y="2308934"/>
            <a:ext cx="4183551" cy="3394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2218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BC4EB1B-EA6B-DFE4-AF3B-05D0EB2532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53E70DF-9B91-8A92-BF94-1399BB9FF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13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24BC39E7-8798-676F-63C1-093D28359AFA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Finished backdrop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B4E953-E94E-E554-69F2-6C4B33748B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6861" y="1959396"/>
            <a:ext cx="5778277" cy="4300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852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BC4EB1B-EA6B-DFE4-AF3B-05D0EB2532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53E70DF-9B91-8A92-BF94-1399BB9FF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14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24BC39E7-8798-676F-63C1-093D28359AFA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Upload Treasure Sprite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0151B8-2370-B078-3081-BD346AE9D9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0866" y="2103110"/>
            <a:ext cx="5850267" cy="427905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6A25E45-2F43-8EED-99BE-DC4AB295F08B}"/>
              </a:ext>
            </a:extLst>
          </p:cNvPr>
          <p:cNvSpPr/>
          <p:nvPr/>
        </p:nvSpPr>
        <p:spPr>
          <a:xfrm>
            <a:off x="6668820" y="2506980"/>
            <a:ext cx="2277060" cy="70866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94656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3075F5-EC1B-EC32-62D0-E23C5DC459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C82A568-475C-F89D-6D94-0D513F3D1F7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4AE6092-6EBC-CF3C-FE93-F1D6129F34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15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B13B4436-C1AD-CC34-AD2D-58A8E5FA6864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Upload Treasure Sprite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14F1D25-7449-5EFA-73B1-DABA76533A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281" y="2753020"/>
            <a:ext cx="10827438" cy="227838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5DF3FD6-DDAA-4392-5A65-C5B4B3B9908F}"/>
              </a:ext>
            </a:extLst>
          </p:cNvPr>
          <p:cNvSpPr/>
          <p:nvPr/>
        </p:nvSpPr>
        <p:spPr>
          <a:xfrm>
            <a:off x="1967280" y="2753020"/>
            <a:ext cx="5065980" cy="35594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FFD3FCA-FA94-BAFA-77E3-837D832DAB0A}"/>
              </a:ext>
            </a:extLst>
          </p:cNvPr>
          <p:cNvSpPr/>
          <p:nvPr/>
        </p:nvSpPr>
        <p:spPr>
          <a:xfrm>
            <a:off x="6897420" y="3136474"/>
            <a:ext cx="1459280" cy="162602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00621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3DBCA7-9A52-DCF4-E952-C843BE6423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FB8AE84-6CB9-FC7F-4DD3-64EA441E0CE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265568-F67E-E0AF-376F-45291D6275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16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63ABC2EA-4036-0A1F-051B-477E64268120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Treasure is Too Big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85A5FC-831F-44B7-97EC-D65F4A340FDB}"/>
              </a:ext>
            </a:extLst>
          </p:cNvPr>
          <p:cNvSpPr txBox="1"/>
          <p:nvPr/>
        </p:nvSpPr>
        <p:spPr>
          <a:xfrm>
            <a:off x="6179089" y="3101795"/>
            <a:ext cx="42502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" dirty="0">
                <a:solidFill>
                  <a:schemeClr val="bg1">
                    <a:lumMod val="65000"/>
                  </a:schemeClr>
                </a:solidFill>
                <a:latin typeface="High Tower Text" panose="02040502050506030303" pitchFamily="18" charset="0"/>
              </a:rPr>
              <a:t>Too big!!!</a:t>
            </a:r>
            <a:endParaRPr lang="zh-CN" altLang="en-US" sz="7200" dirty="0">
              <a:solidFill>
                <a:schemeClr val="bg1">
                  <a:lumMod val="65000"/>
                </a:schemeClr>
              </a:solidFill>
              <a:latin typeface="High Tower Text" panose="02040502050506030303" pitchFamily="18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D92F92C-2F2A-E7B5-958C-DC24B5E4A3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1864" y="1812389"/>
            <a:ext cx="3143428" cy="4629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353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BD0CD0-D9F5-A7E3-12F4-E0C90F0288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8AB7626-1D3F-DB86-1EA7-248FED44C2D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5D48BF0-435B-3991-37EC-B7F5737A0D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17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BC0DCF1C-B79F-6456-CECE-C98BECB57C9A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Convert To Vector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16D050F-4E37-756C-01E2-39ACB630C7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909" y="2061821"/>
            <a:ext cx="6264785" cy="419768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CA33045-6254-63B3-B0E9-48F0DEAC1229}"/>
              </a:ext>
            </a:extLst>
          </p:cNvPr>
          <p:cNvSpPr/>
          <p:nvPr/>
        </p:nvSpPr>
        <p:spPr>
          <a:xfrm>
            <a:off x="2538780" y="5903569"/>
            <a:ext cx="928320" cy="35594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0AD0A98-2D8A-D4CF-C680-7E302AD9D0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051" b="89744" l="3521" r="93838">
                        <a14:foregroundMark x1="30634" y1="26923" x2="30634" y2="26923"/>
                        <a14:foregroundMark x1="31162" y1="19231" x2="31162" y2="19231"/>
                        <a14:foregroundMark x1="41021" y1="21795" x2="41021" y2="21795"/>
                        <a14:foregroundMark x1="17958" y1="23077" x2="64965" y2="33974"/>
                        <a14:foregroundMark x1="64965" y1="33974" x2="42254" y2="8974"/>
                        <a14:foregroundMark x1="42254" y1="8974" x2="28521" y2="9615"/>
                        <a14:foregroundMark x1="39789" y1="22436" x2="57570" y2="24359"/>
                        <a14:foregroundMark x1="55986" y1="14744" x2="84331" y2="35897"/>
                        <a14:foregroundMark x1="84331" y1="35897" x2="51585" y2="87179"/>
                        <a14:foregroundMark x1="51585" y1="87179" x2="21303" y2="79487"/>
                        <a14:foregroundMark x1="21303" y1="79487" x2="17958" y2="42308"/>
                        <a14:foregroundMark x1="80634" y1="24359" x2="85563" y2="26282"/>
                        <a14:foregroundMark x1="77113" y1="17949" x2="91549" y2="71795"/>
                        <a14:foregroundMark x1="91549" y1="71795" x2="67606" y2="78205"/>
                        <a14:foregroundMark x1="81514" y1="14744" x2="94014" y2="68590"/>
                        <a14:foregroundMark x1="94014" y1="68590" x2="76761" y2="80128"/>
                        <a14:foregroundMark x1="9683" y1="20513" x2="19894" y2="75000"/>
                        <a14:foregroundMark x1="19894" y1="75000" x2="18838" y2="32051"/>
                        <a14:foregroundMark x1="9331" y1="14744" x2="18486" y2="14103"/>
                        <a14:foregroundMark x1="3521" y1="19231" x2="9859" y2="41667"/>
                        <a14:foregroundMark x1="34507" y1="51282" x2="34507" y2="51282"/>
                        <a14:foregroundMark x1="63380" y1="52564" x2="63380" y2="5256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331" y="3429000"/>
            <a:ext cx="2705120" cy="742955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B9F2F82-7336-0A17-6BDC-D64EB144238F}"/>
              </a:ext>
            </a:extLst>
          </p:cNvPr>
          <p:cNvCxnSpPr>
            <a:cxnSpLocks/>
            <a:stCxn id="10" idx="3"/>
            <a:endCxn id="13" idx="1"/>
          </p:cNvCxnSpPr>
          <p:nvPr/>
        </p:nvCxnSpPr>
        <p:spPr>
          <a:xfrm flipV="1">
            <a:off x="3467100" y="3800478"/>
            <a:ext cx="4808231" cy="2281061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68772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8584B4-D8BC-1180-D2D4-D2436695B4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CA283C4-CCF2-E86E-DA3D-00BBE04B454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A8ECA87-FAB4-1EA6-8E86-0BE593E8E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18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D247F3FB-1246-7697-3C41-1C044208AD77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Make Treasure Smaller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322E9B-B537-337A-8E11-562A360929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3268" y="2219925"/>
            <a:ext cx="5305464" cy="3867178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592A073-6D68-209E-8B38-EB761101B068}"/>
              </a:ext>
            </a:extLst>
          </p:cNvPr>
          <p:cNvCxnSpPr>
            <a:cxnSpLocks/>
          </p:cNvCxnSpPr>
          <p:nvPr/>
        </p:nvCxnSpPr>
        <p:spPr>
          <a:xfrm>
            <a:off x="4949190" y="2823824"/>
            <a:ext cx="2293620" cy="2659380"/>
          </a:xfrm>
          <a:prstGeom prst="line">
            <a:avLst/>
          </a:prstGeom>
          <a:ln w="762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4234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8B9ADF-4B24-9DF4-A37A-70A90C18EC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0396A80-F0F0-60C5-6EA1-2CC69EBBC23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B10365F-74C2-14DB-0665-F22F5EE69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19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80EABFB5-EC2D-C2D6-7F50-8AE1D5B38435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Make Treasure Smaller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3E748F4-626F-6469-0359-7C365F6CCC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3268" y="2219925"/>
            <a:ext cx="5305464" cy="3867178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E791DCD-34FB-73C0-9EA7-0B6E41A186FB}"/>
              </a:ext>
            </a:extLst>
          </p:cNvPr>
          <p:cNvCxnSpPr>
            <a:cxnSpLocks/>
          </p:cNvCxnSpPr>
          <p:nvPr/>
        </p:nvCxnSpPr>
        <p:spPr>
          <a:xfrm>
            <a:off x="6096000" y="4065884"/>
            <a:ext cx="1280160" cy="948076"/>
          </a:xfrm>
          <a:prstGeom prst="line">
            <a:avLst/>
          </a:prstGeom>
          <a:ln w="50800">
            <a:solidFill>
              <a:srgbClr val="C0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04275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BC4EB1B-EA6B-DFE4-AF3B-05D0EB2532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53E70DF-9B91-8A92-BF94-1399BB9FF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2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24BC39E7-8798-676F-63C1-093D28359AFA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Maritime Exploration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993635-FD16-D024-AF51-826E016235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89808">
            <a:off x="466775" y="2503909"/>
            <a:ext cx="4303834" cy="278053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BC01F6D-DF73-5E4B-0EF7-E90F69A934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54944">
            <a:off x="5781444" y="2097587"/>
            <a:ext cx="1754284" cy="240219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3BF647F-1EC0-4A69-F3E4-2722726BD6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21274">
            <a:off x="8649512" y="3557833"/>
            <a:ext cx="2082148" cy="208214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120F2D6-085C-8222-BE7C-0168C534354F}"/>
              </a:ext>
            </a:extLst>
          </p:cNvPr>
          <p:cNvSpPr txBox="1"/>
          <p:nvPr/>
        </p:nvSpPr>
        <p:spPr>
          <a:xfrm rot="20525425">
            <a:off x="6182621" y="4429530"/>
            <a:ext cx="20131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Christopher Columbus</a:t>
            </a:r>
            <a:endParaRPr lang="zh-CN" altLang="en-US" sz="20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BC72E1F-AEC4-C55E-A2AE-A121D69A568A}"/>
              </a:ext>
            </a:extLst>
          </p:cNvPr>
          <p:cNvSpPr txBox="1"/>
          <p:nvPr/>
        </p:nvSpPr>
        <p:spPr>
          <a:xfrm rot="1066579">
            <a:off x="9141631" y="2793132"/>
            <a:ext cx="20131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Ferdinand Magellan</a:t>
            </a:r>
            <a:endParaRPr lang="zh-CN" altLang="en-US" sz="20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88687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0B6F8A-B301-7DF2-60B7-3006493F52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B0D70C1-BE6C-718E-71CF-FFFD0CAFF11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C0EC616-6903-0B1A-D178-706758890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20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5B20F558-2424-EB0A-CEA6-40475539BC0E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Center Treasure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13F37E-577A-8406-BAD5-9FEB5EFEB1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3268" y="2224687"/>
            <a:ext cx="5267364" cy="3857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1360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CFE567-9A9E-F755-1860-2A70FF4F5B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81C451A-F0FD-187D-911A-C29EED25B84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5032DA6-9794-EEB3-D792-D6B40B029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21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3D423324-7322-6927-2F4F-E4BD22360DDD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Coordinate System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CA758E-7D1C-6451-D9BE-DE9297C93F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2882" y="1890100"/>
            <a:ext cx="6066017" cy="478338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73FF96E-7301-3908-555E-2709A00991F0}"/>
              </a:ext>
            </a:extLst>
          </p:cNvPr>
          <p:cNvSpPr txBox="1"/>
          <p:nvPr/>
        </p:nvSpPr>
        <p:spPr>
          <a:xfrm>
            <a:off x="6629340" y="3939125"/>
            <a:ext cx="4503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High Tower Text" panose="02040502050506030303" pitchFamily="18" charset="0"/>
              </a:rPr>
              <a:t>①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D9CB81-7F97-829E-1D56-A6AFA9CEC431}"/>
              </a:ext>
            </a:extLst>
          </p:cNvPr>
          <p:cNvSpPr txBox="1"/>
          <p:nvPr/>
        </p:nvSpPr>
        <p:spPr>
          <a:xfrm>
            <a:off x="6179029" y="4036018"/>
            <a:ext cx="4503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High Tower Text" panose="02040502050506030303" pitchFamily="18" charset="0"/>
              </a:rPr>
              <a:t>②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CADD93-316F-1DEE-7FBD-2CEAB82C7AC4}"/>
              </a:ext>
            </a:extLst>
          </p:cNvPr>
          <p:cNvSpPr txBox="1"/>
          <p:nvPr/>
        </p:nvSpPr>
        <p:spPr>
          <a:xfrm>
            <a:off x="5728718" y="4148595"/>
            <a:ext cx="4503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accent2">
                    <a:lumMod val="75000"/>
                  </a:schemeClr>
                </a:solidFill>
                <a:latin typeface="High Tower Text" panose="02040502050506030303" pitchFamily="18" charset="0"/>
              </a:rPr>
              <a:t>③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6AA015F-A57B-EB2A-9699-49087072E8CD}"/>
              </a:ext>
            </a:extLst>
          </p:cNvPr>
          <p:cNvSpPr txBox="1"/>
          <p:nvPr/>
        </p:nvSpPr>
        <p:spPr>
          <a:xfrm>
            <a:off x="5278407" y="4243982"/>
            <a:ext cx="4503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High Tower Text" panose="02040502050506030303" pitchFamily="18" charset="0"/>
              </a:rPr>
              <a:t>④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CEAE301-0A21-5497-FDFB-19758D7BF4D1}"/>
              </a:ext>
            </a:extLst>
          </p:cNvPr>
          <p:cNvSpPr txBox="1"/>
          <p:nvPr/>
        </p:nvSpPr>
        <p:spPr>
          <a:xfrm>
            <a:off x="4828096" y="4378918"/>
            <a:ext cx="4503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High Tower Text" panose="02040502050506030303" pitchFamily="18" charset="0"/>
              </a:rPr>
              <a:t>⑤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FEBF57A-45C5-B605-D204-A7A18FBBE8FB}"/>
              </a:ext>
            </a:extLst>
          </p:cNvPr>
          <p:cNvSpPr txBox="1"/>
          <p:nvPr/>
        </p:nvSpPr>
        <p:spPr>
          <a:xfrm>
            <a:off x="4377785" y="4506592"/>
            <a:ext cx="4503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High Tower Text" panose="02040502050506030303" pitchFamily="18" charset="0"/>
              </a:rPr>
              <a:t>⑥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063D179-1A5A-3BA8-1F83-B6759E220F0C}"/>
              </a:ext>
            </a:extLst>
          </p:cNvPr>
          <p:cNvSpPr txBox="1"/>
          <p:nvPr/>
        </p:nvSpPr>
        <p:spPr>
          <a:xfrm>
            <a:off x="4152629" y="5277738"/>
            <a:ext cx="4503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High Tower Text" panose="02040502050506030303" pitchFamily="18" charset="0"/>
              </a:rPr>
              <a:t>①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D5F85DA-D407-21FD-3E6B-EEA18A6C2D7F}"/>
              </a:ext>
            </a:extLst>
          </p:cNvPr>
          <p:cNvSpPr txBox="1"/>
          <p:nvPr/>
        </p:nvSpPr>
        <p:spPr>
          <a:xfrm>
            <a:off x="4524347" y="5508311"/>
            <a:ext cx="4503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High Tower Text" panose="02040502050506030303" pitchFamily="18" charset="0"/>
              </a:rPr>
              <a:t>②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26A8E37-9794-C38D-3D1B-6CDEF709246E}"/>
              </a:ext>
            </a:extLst>
          </p:cNvPr>
          <p:cNvSpPr txBox="1"/>
          <p:nvPr/>
        </p:nvSpPr>
        <p:spPr>
          <a:xfrm>
            <a:off x="4878349" y="5708366"/>
            <a:ext cx="4503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High Tower Text" panose="02040502050506030303" pitchFamily="18" charset="0"/>
              </a:rPr>
              <a:t>③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61F1408-4C6B-7B0C-63B7-536D1DD32573}"/>
              </a:ext>
            </a:extLst>
          </p:cNvPr>
          <p:cNvSpPr txBox="1"/>
          <p:nvPr/>
        </p:nvSpPr>
        <p:spPr>
          <a:xfrm>
            <a:off x="5195372" y="5908421"/>
            <a:ext cx="4503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accent2">
                    <a:lumMod val="75000"/>
                  </a:schemeClr>
                </a:solidFill>
                <a:latin typeface="High Tower Text" panose="02040502050506030303" pitchFamily="18" charset="0"/>
              </a:rPr>
              <a:t>④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EB569A0-0AD0-14F7-3760-D2FF87ECDD56}"/>
              </a:ext>
            </a:extLst>
          </p:cNvPr>
          <p:cNvSpPr txBox="1"/>
          <p:nvPr/>
        </p:nvSpPr>
        <p:spPr>
          <a:xfrm>
            <a:off x="5533581" y="6118254"/>
            <a:ext cx="4503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High Tower Text" panose="02040502050506030303" pitchFamily="18" charset="0"/>
              </a:rPr>
              <a:t>⑤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710D8A2-C8D5-72C4-F34C-0E11D03AA157}"/>
              </a:ext>
            </a:extLst>
          </p:cNvPr>
          <p:cNvSpPr txBox="1"/>
          <p:nvPr/>
        </p:nvSpPr>
        <p:spPr>
          <a:xfrm>
            <a:off x="5866397" y="6340963"/>
            <a:ext cx="4503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High Tower Text" panose="02040502050506030303" pitchFamily="18" charset="0"/>
              </a:rPr>
              <a:t>⑥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07BF5C7F-DB31-B621-D822-4749BEB634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28287">
            <a:off x="1075788" y="2606495"/>
            <a:ext cx="3046682" cy="130061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9380BF6-CFF3-3397-5A27-710B89C8B7D5}"/>
              </a:ext>
            </a:extLst>
          </p:cNvPr>
          <p:cNvSpPr txBox="1"/>
          <p:nvPr/>
        </p:nvSpPr>
        <p:spPr>
          <a:xfrm rot="20454630">
            <a:off x="1457368" y="3539532"/>
            <a:ext cx="20191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F7EBBC"/>
                </a:solidFill>
                <a:latin typeface="Franklin Gothic Medium" panose="020B0603020102020204" pitchFamily="34" charset="0"/>
              </a:rPr>
              <a:t>ROW 3 COLUMN 4</a:t>
            </a:r>
            <a:endParaRPr lang="zh-CN" altLang="en-US" sz="1600" dirty="0">
              <a:solidFill>
                <a:srgbClr val="F7EBBC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2F4D007-E1FB-513A-1BEC-467823BC84D0}"/>
              </a:ext>
            </a:extLst>
          </p:cNvPr>
          <p:cNvSpPr/>
          <p:nvPr/>
        </p:nvSpPr>
        <p:spPr>
          <a:xfrm>
            <a:off x="6957060" y="5035102"/>
            <a:ext cx="450311" cy="450311"/>
          </a:xfrm>
          <a:prstGeom prst="ellipse">
            <a:avLst/>
          </a:prstGeom>
          <a:solidFill>
            <a:schemeClr val="accent6">
              <a:lumMod val="60000"/>
              <a:lumOff val="40000"/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2267FDB5-1D11-C977-CEDE-DD093B45845A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6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988953" flipH="1">
            <a:off x="2456634" y="3977327"/>
            <a:ext cx="1770758" cy="1058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1153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A4159F-1023-F736-F5F6-38DF71774F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8792700-ADA4-08A7-FB47-4048AB9B9B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EAA5B25-B64E-BC67-2424-DE0BFA78B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22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708EC447-F005-89F8-A3FA-52F2310C56B8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Coordinate System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70DD22-D721-DA88-C45C-A9FD88CC5C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2122" y="1890100"/>
            <a:ext cx="4929218" cy="38914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066C526-2EBF-4830-1A14-B4D4881B6B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0379" y="2135037"/>
            <a:ext cx="4862069" cy="3646551"/>
          </a:xfrm>
          <a:prstGeom prst="rect">
            <a:avLst/>
          </a:prstGeom>
        </p:spPr>
      </p:pic>
      <p:sp>
        <p:nvSpPr>
          <p:cNvPr id="11" name="Left Brace 10">
            <a:extLst>
              <a:ext uri="{FF2B5EF4-FFF2-40B4-BE49-F238E27FC236}">
                <a16:creationId xmlns:a16="http://schemas.microsoft.com/office/drawing/2014/main" id="{577D6C31-B948-3098-83DC-4767264D988B}"/>
              </a:ext>
            </a:extLst>
          </p:cNvPr>
          <p:cNvSpPr/>
          <p:nvPr/>
        </p:nvSpPr>
        <p:spPr>
          <a:xfrm>
            <a:off x="3282869" y="2135037"/>
            <a:ext cx="243841" cy="3646551"/>
          </a:xfrm>
          <a:prstGeom prst="leftBrace">
            <a:avLst/>
          </a:prstGeom>
          <a:ln w="38100">
            <a:solidFill>
              <a:srgbClr val="C00000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Left Brace 11">
            <a:extLst>
              <a:ext uri="{FF2B5EF4-FFF2-40B4-BE49-F238E27FC236}">
                <a16:creationId xmlns:a16="http://schemas.microsoft.com/office/drawing/2014/main" id="{8A33D658-4363-2058-AB95-10B4058219FA}"/>
              </a:ext>
            </a:extLst>
          </p:cNvPr>
          <p:cNvSpPr/>
          <p:nvPr/>
        </p:nvSpPr>
        <p:spPr>
          <a:xfrm rot="16200000">
            <a:off x="5984810" y="3561915"/>
            <a:ext cx="243841" cy="4929218"/>
          </a:xfrm>
          <a:prstGeom prst="leftBrace">
            <a:avLst/>
          </a:prstGeom>
          <a:ln w="38100">
            <a:solidFill>
              <a:srgbClr val="C00000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A613326-EA4F-6FC8-B74E-E9DEB95A0AE6}"/>
              </a:ext>
            </a:extLst>
          </p:cNvPr>
          <p:cNvSpPr txBox="1"/>
          <p:nvPr/>
        </p:nvSpPr>
        <p:spPr>
          <a:xfrm>
            <a:off x="1934358" y="3665845"/>
            <a:ext cx="14323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360 Rows</a:t>
            </a:r>
            <a:endParaRPr lang="zh-CN" altLang="en-US" sz="24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F9844D2-A0F4-09FA-B50F-6AD05822FC58}"/>
              </a:ext>
            </a:extLst>
          </p:cNvPr>
          <p:cNvSpPr txBox="1"/>
          <p:nvPr/>
        </p:nvSpPr>
        <p:spPr>
          <a:xfrm>
            <a:off x="5172858" y="6162969"/>
            <a:ext cx="21042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480 Columns</a:t>
            </a:r>
            <a:endParaRPr lang="zh-CN" altLang="en-US" sz="24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D75C118-B631-0F33-FA34-B79FD0E3DDBA}"/>
              </a:ext>
            </a:extLst>
          </p:cNvPr>
          <p:cNvSpPr txBox="1"/>
          <p:nvPr/>
        </p:nvSpPr>
        <p:spPr>
          <a:xfrm>
            <a:off x="9057739" y="3409928"/>
            <a:ext cx="28980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360 x 480 = 172800 Seats!!!</a:t>
            </a:r>
            <a:endParaRPr lang="zh-CN" altLang="en-US" sz="24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06897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3167A9-51E2-4EFF-4A3F-E8683D92C7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EF3FCAA-5D37-7F34-8EE7-B59A9B98E97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1E612A3-DD0E-B632-0856-AB431FD90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23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17EEC8DF-3464-98F2-00E3-164803E69A0D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Coordinate System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25ABC60-D4AC-712D-411F-86FEE90A78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2300" y="1763070"/>
            <a:ext cx="5867400" cy="440055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2C38B5E-B7DB-F6D0-FCDD-3AA4F10D5958}"/>
              </a:ext>
            </a:extLst>
          </p:cNvPr>
          <p:cNvSpPr/>
          <p:nvPr/>
        </p:nvSpPr>
        <p:spPr>
          <a:xfrm>
            <a:off x="3041700" y="3859209"/>
            <a:ext cx="6071820" cy="175260"/>
          </a:xfrm>
          <a:prstGeom prst="rect">
            <a:avLst/>
          </a:prstGeom>
          <a:noFill/>
          <a:ln w="38100">
            <a:solidFill>
              <a:srgbClr val="C00000">
                <a:alpha val="7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0B95175-A5D7-8FC2-1429-C3C4CA4BA8D1}"/>
              </a:ext>
            </a:extLst>
          </p:cNvPr>
          <p:cNvSpPr txBox="1"/>
          <p:nvPr/>
        </p:nvSpPr>
        <p:spPr>
          <a:xfrm>
            <a:off x="9234120" y="3716006"/>
            <a:ext cx="14323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X Axis</a:t>
            </a:r>
            <a:endParaRPr lang="zh-CN" altLang="en-US" sz="24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A38258F-BEF0-418E-FB57-0B91F60ECB2C}"/>
              </a:ext>
            </a:extLst>
          </p:cNvPr>
          <p:cNvSpPr/>
          <p:nvPr/>
        </p:nvSpPr>
        <p:spPr>
          <a:xfrm>
            <a:off x="5990640" y="1672921"/>
            <a:ext cx="212040" cy="4586588"/>
          </a:xfrm>
          <a:prstGeom prst="rect">
            <a:avLst/>
          </a:prstGeom>
          <a:noFill/>
          <a:ln w="38100">
            <a:solidFill>
              <a:srgbClr val="C00000">
                <a:alpha val="7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CE74F65-39CD-6A43-9A71-97F4479ED735}"/>
              </a:ext>
            </a:extLst>
          </p:cNvPr>
          <p:cNvSpPr txBox="1"/>
          <p:nvPr/>
        </p:nvSpPr>
        <p:spPr>
          <a:xfrm>
            <a:off x="5614620" y="6252485"/>
            <a:ext cx="14323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Y Axis</a:t>
            </a:r>
            <a:endParaRPr lang="zh-CN" altLang="en-US" sz="24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03188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7A28B7-E4C0-6BDA-483E-EF53D46E5D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E0E8D59-CE68-C913-119A-1A88E2A3126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339D15D-A43B-94D7-7854-B93D56C9ED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24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F107CB96-BEC2-323A-6D3A-FC55C8BF59CC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Coordinate System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7F9D294-1039-CB84-34B0-765C7FA7CB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2300" y="1763070"/>
            <a:ext cx="5867400" cy="440055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704ABD61-76F9-7806-A109-E36EA8D88D75}"/>
              </a:ext>
            </a:extLst>
          </p:cNvPr>
          <p:cNvSpPr/>
          <p:nvPr/>
        </p:nvSpPr>
        <p:spPr>
          <a:xfrm>
            <a:off x="5955030" y="3810945"/>
            <a:ext cx="281940" cy="281940"/>
          </a:xfrm>
          <a:prstGeom prst="ellipse">
            <a:avLst/>
          </a:prstGeom>
          <a:solidFill>
            <a:srgbClr val="C00000">
              <a:alpha val="50000"/>
            </a:srgbClr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85CA658-F2A5-829E-0813-6CEBA73CD0A2}"/>
              </a:ext>
            </a:extLst>
          </p:cNvPr>
          <p:cNvSpPr/>
          <p:nvPr/>
        </p:nvSpPr>
        <p:spPr>
          <a:xfrm>
            <a:off x="3162300" y="3660611"/>
            <a:ext cx="1057860" cy="281940"/>
          </a:xfrm>
          <a:prstGeom prst="rect">
            <a:avLst/>
          </a:prstGeom>
          <a:noFill/>
          <a:ln w="38100">
            <a:solidFill>
              <a:srgbClr val="C00000">
                <a:alpha val="7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1531206-996E-B973-DDB0-4D8813C9E953}"/>
              </a:ext>
            </a:extLst>
          </p:cNvPr>
          <p:cNvSpPr/>
          <p:nvPr/>
        </p:nvSpPr>
        <p:spPr>
          <a:xfrm>
            <a:off x="7971840" y="3660611"/>
            <a:ext cx="1057860" cy="281940"/>
          </a:xfrm>
          <a:prstGeom prst="rect">
            <a:avLst/>
          </a:prstGeom>
          <a:noFill/>
          <a:ln w="38100">
            <a:solidFill>
              <a:srgbClr val="C00000">
                <a:alpha val="7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94D5361-9DDB-4DD4-3302-F0D92CF4FB7B}"/>
              </a:ext>
            </a:extLst>
          </p:cNvPr>
          <p:cNvSpPr/>
          <p:nvPr/>
        </p:nvSpPr>
        <p:spPr>
          <a:xfrm>
            <a:off x="6096000" y="1763070"/>
            <a:ext cx="1036320" cy="281940"/>
          </a:xfrm>
          <a:prstGeom prst="rect">
            <a:avLst/>
          </a:prstGeom>
          <a:noFill/>
          <a:ln w="38100">
            <a:solidFill>
              <a:srgbClr val="C00000">
                <a:alpha val="7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E0881DF-7932-7390-BC1B-5AA662DF06A0}"/>
              </a:ext>
            </a:extLst>
          </p:cNvPr>
          <p:cNvSpPr/>
          <p:nvPr/>
        </p:nvSpPr>
        <p:spPr>
          <a:xfrm>
            <a:off x="6096000" y="5901350"/>
            <a:ext cx="1036320" cy="281940"/>
          </a:xfrm>
          <a:prstGeom prst="rect">
            <a:avLst/>
          </a:prstGeom>
          <a:noFill/>
          <a:ln w="38100">
            <a:solidFill>
              <a:srgbClr val="C00000">
                <a:alpha val="7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9687721-7BE7-D979-65C5-143AF06D839C}"/>
              </a:ext>
            </a:extLst>
          </p:cNvPr>
          <p:cNvSpPr/>
          <p:nvPr/>
        </p:nvSpPr>
        <p:spPr>
          <a:xfrm>
            <a:off x="6096000" y="3691240"/>
            <a:ext cx="769620" cy="281940"/>
          </a:xfrm>
          <a:prstGeom prst="rect">
            <a:avLst/>
          </a:prstGeom>
          <a:noFill/>
          <a:ln w="38100">
            <a:solidFill>
              <a:srgbClr val="C00000">
                <a:alpha val="7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93734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8AAAE4-98D0-A408-B22B-BDDF0CFE13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14EC67F-8FF9-39C1-85F7-3BD32AD5E0E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lt1">
                  <a:alpha val="70000"/>
                </a:schemeClr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DB8045B-646B-D289-46FA-C12CE62CA3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25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D207A36E-768A-150E-C2D7-A27E5425B251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Positive and Negative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21B3FA5-09D2-1116-7BC3-F7BFB03011D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9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2131" y="1791405"/>
            <a:ext cx="4745537" cy="474553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496EDE8-84C3-A9B2-F569-0E18A2259B23}"/>
              </a:ext>
            </a:extLst>
          </p:cNvPr>
          <p:cNvSpPr txBox="1"/>
          <p:nvPr/>
        </p:nvSpPr>
        <p:spPr>
          <a:xfrm>
            <a:off x="7287668" y="3243322"/>
            <a:ext cx="17398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Sea Level: 0</a:t>
            </a:r>
            <a:endParaRPr lang="zh-CN" altLang="en-US" sz="24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B04DE1E-1EE7-5A13-89E9-60470F3AE8C6}"/>
              </a:ext>
            </a:extLst>
          </p:cNvPr>
          <p:cNvCxnSpPr/>
          <p:nvPr/>
        </p:nvCxnSpPr>
        <p:spPr>
          <a:xfrm>
            <a:off x="8084820" y="3824675"/>
            <a:ext cx="0" cy="2662551"/>
          </a:xfrm>
          <a:prstGeom prst="straightConnector1">
            <a:avLst/>
          </a:prstGeom>
          <a:ln w="50800">
            <a:solidFill>
              <a:srgbClr val="C00000">
                <a:alpha val="7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A156248-F0DD-0EDE-356E-8FC1527486E9}"/>
              </a:ext>
            </a:extLst>
          </p:cNvPr>
          <p:cNvCxnSpPr>
            <a:cxnSpLocks/>
          </p:cNvCxnSpPr>
          <p:nvPr/>
        </p:nvCxnSpPr>
        <p:spPr>
          <a:xfrm flipV="1">
            <a:off x="8084820" y="1791405"/>
            <a:ext cx="0" cy="1451917"/>
          </a:xfrm>
          <a:prstGeom prst="straightConnector1">
            <a:avLst/>
          </a:prstGeom>
          <a:ln w="50800">
            <a:solidFill>
              <a:schemeClr val="accent6">
                <a:lumMod val="60000"/>
                <a:lumOff val="40000"/>
                <a:alpha val="7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B40EE77C-70E6-1E50-4968-F0E109BE7E66}"/>
              </a:ext>
            </a:extLst>
          </p:cNvPr>
          <p:cNvSpPr txBox="1"/>
          <p:nvPr/>
        </p:nvSpPr>
        <p:spPr>
          <a:xfrm>
            <a:off x="8291318" y="2317308"/>
            <a:ext cx="23201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accent6">
                    <a:lumMod val="60000"/>
                    <a:lumOff val="40000"/>
                    <a:alpha val="70000"/>
                  </a:schemeClr>
                </a:solidFill>
                <a:latin typeface="High Tower Text" panose="02040502050506030303" pitchFamily="18" charset="0"/>
              </a:rPr>
              <a:t>Positive: 1, 2, 3 …</a:t>
            </a:r>
            <a:endParaRPr lang="zh-CN" altLang="en-US" sz="2000" dirty="0">
              <a:solidFill>
                <a:schemeClr val="accent6">
                  <a:lumMod val="60000"/>
                  <a:lumOff val="40000"/>
                  <a:alpha val="70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E1FA81F-1711-159E-4410-6557D996C37B}"/>
              </a:ext>
            </a:extLst>
          </p:cNvPr>
          <p:cNvSpPr txBox="1"/>
          <p:nvPr/>
        </p:nvSpPr>
        <p:spPr>
          <a:xfrm>
            <a:off x="8291318" y="4866289"/>
            <a:ext cx="25130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rgbClr val="C00000">
                    <a:alpha val="70000"/>
                  </a:srgbClr>
                </a:solidFill>
                <a:latin typeface="High Tower Text" panose="02040502050506030303" pitchFamily="18" charset="0"/>
              </a:rPr>
              <a:t>Negative: -1, -2, -3 …</a:t>
            </a:r>
            <a:endParaRPr lang="zh-CN" altLang="en-US" sz="2000" dirty="0">
              <a:solidFill>
                <a:srgbClr val="C00000">
                  <a:alpha val="70000"/>
                </a:srgbClr>
              </a:solidFill>
              <a:latin typeface="High Tower Text" panose="020405020505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37237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E01CFC-496E-A86F-CCD3-35EE1DBA3F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6EF5326-C270-5895-3CDE-ABA80DD9466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36BE43C-6941-B8DF-A239-866EDF264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26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66872DEF-0800-6037-6F7D-551EAEB7D624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Treasure Location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6B9635D-2C42-1FD1-FCAF-970DDFE4D4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8787" y="1890100"/>
            <a:ext cx="4794423" cy="378033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096A81B-C02F-6BA2-127A-C4D951050D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9104" y="5937070"/>
            <a:ext cx="5693790" cy="64487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9280602-5BFC-5C56-AC83-04CC9944C19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8786" y="2096421"/>
            <a:ext cx="4794423" cy="3574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5874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8926BF-3032-A133-1AAD-21DC9EF206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79C73E9-15EF-C7ED-C209-BBB6A0B682F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CFB3B3A-010F-4996-632D-65C08C08BF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27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59CBDF0E-1214-895B-2F3B-A579DE68B13D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Upload Boat Sprite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E54EF3-D62A-D142-B67F-4BC50DED2E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444" y="2454268"/>
            <a:ext cx="11437111" cy="265748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76F370F-C18D-BF60-BC71-4E365FB837DA}"/>
              </a:ext>
            </a:extLst>
          </p:cNvPr>
          <p:cNvSpPr/>
          <p:nvPr/>
        </p:nvSpPr>
        <p:spPr>
          <a:xfrm>
            <a:off x="1967280" y="2535529"/>
            <a:ext cx="5995620" cy="35594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40215B8-8BB9-3286-7D8A-63B0DE6F8CF2}"/>
              </a:ext>
            </a:extLst>
          </p:cNvPr>
          <p:cNvSpPr/>
          <p:nvPr/>
        </p:nvSpPr>
        <p:spPr>
          <a:xfrm>
            <a:off x="435660" y="3109408"/>
            <a:ext cx="1786940" cy="183597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09528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B04C58-A281-B4E4-7CD1-28C694F12A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9F6BDC1-5962-192A-C5E1-A3BC711513F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6E6E83C-9654-8589-1546-1D6C56C4F6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28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10FA6F4E-936F-C95B-9DE7-2AAA7C5F5F1A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Upload Boat Sprite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8D76D6A-0DDE-7AFD-7DDC-48084F9492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5730" y="1890100"/>
            <a:ext cx="4160540" cy="464346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E9D78F4-EDD6-6B27-08D2-3E6C866632BC}"/>
              </a:ext>
            </a:extLst>
          </p:cNvPr>
          <p:cNvSpPr/>
          <p:nvPr/>
        </p:nvSpPr>
        <p:spPr>
          <a:xfrm>
            <a:off x="7282800" y="4606099"/>
            <a:ext cx="725820" cy="65932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943A3D6-49A5-89FB-EDBE-752DB0FA84F8}"/>
              </a:ext>
            </a:extLst>
          </p:cNvPr>
          <p:cNvSpPr/>
          <p:nvPr/>
        </p:nvSpPr>
        <p:spPr>
          <a:xfrm>
            <a:off x="5324460" y="5782751"/>
            <a:ext cx="2737500" cy="39707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97416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C08A0E-BEEC-D672-FA4F-7DE830E890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1D36859-F106-111F-4EF8-9C646B9D737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8099002-4184-794C-1A9C-ECBADDD64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29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5309B243-E0D4-4454-AF78-BFD78D0C0B2F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All Islands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575F61-F93F-4B93-7827-6AF03C2F2F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7973" y="1827717"/>
            <a:ext cx="6296053" cy="4710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6326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BC4EB1B-EA6B-DFE4-AF3B-05D0EB2532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53E70DF-9B91-8A92-BF94-1399BB9FF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3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24BC39E7-8798-676F-63C1-093D28359AFA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What we will Create…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6F0D234-F7C5-404B-A565-A5032B77A1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237" y="2147409"/>
            <a:ext cx="4705679" cy="37109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D7C90E-E7B0-203D-30D3-FB14351E39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9085" y="2147409"/>
            <a:ext cx="4705678" cy="3710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0222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7F13CA-9E4A-67B6-09A5-45E665AC24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DE9301D-A0F1-EF32-0DFC-7F2F41BF263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2EEF3B2-7C9A-D7F9-E32A-D05C47B74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30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69228741-E37B-D3BE-791E-0A14A1722304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Development Mode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EEC8E23-4B27-2254-44E2-EADC904173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116" y="2022448"/>
            <a:ext cx="7914364" cy="439170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3F48831-6462-5EB2-1DCF-3776C473CCE3}"/>
              </a:ext>
            </a:extLst>
          </p:cNvPr>
          <p:cNvSpPr txBox="1"/>
          <p:nvPr/>
        </p:nvSpPr>
        <p:spPr>
          <a:xfrm>
            <a:off x="8794849" y="3099084"/>
            <a:ext cx="326898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You can drag and move spites around on the stage</a:t>
            </a:r>
            <a:endParaRPr lang="zh-CN" altLang="en-US" sz="28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9683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AE0B40-6F4B-23D8-7040-09D81C2722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F09B439-938C-5EFF-5F24-AB1A9259582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30F74BF-851A-753C-16FA-3F2117F730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31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FFB2B414-D3D2-6A3F-95A3-7BEF14446486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Execution Mode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B409F0-F2B8-3581-409D-C029238A3A1C}"/>
              </a:ext>
            </a:extLst>
          </p:cNvPr>
          <p:cNvSpPr txBox="1"/>
          <p:nvPr/>
        </p:nvSpPr>
        <p:spPr>
          <a:xfrm>
            <a:off x="7879080" y="3251484"/>
            <a:ext cx="337566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You can only watch without moving sprites on the stage</a:t>
            </a:r>
            <a:endParaRPr lang="zh-CN" altLang="en-US" sz="28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2C98D7-86DF-6A20-FDCB-02F6FDD736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7515" y="2036912"/>
            <a:ext cx="5705503" cy="453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8130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99BB35-99FD-1BE6-9038-6B5FB6A8F6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E6E706B-A058-0E3A-22E7-C1FF2D9C492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467F30B-A573-B22A-2B6C-BFFFE4B64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32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BBC82DC2-5DE7-C8E0-62DF-7257337634F4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GO To Block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B2E6787-CF9B-FDF6-BE6A-F042945096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5172" y="3569692"/>
            <a:ext cx="3851500" cy="116586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A5E10EA-53D5-ED69-DA00-4ABA12433CDA}"/>
              </a:ext>
            </a:extLst>
          </p:cNvPr>
          <p:cNvSpPr txBox="1"/>
          <p:nvPr/>
        </p:nvSpPr>
        <p:spPr>
          <a:xfrm>
            <a:off x="6943651" y="2446474"/>
            <a:ext cx="21831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X coordinate</a:t>
            </a:r>
            <a:endParaRPr lang="zh-CN" altLang="en-US" sz="28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8A19A6F-CB79-9FEE-25FD-871B9DDD60C2}"/>
              </a:ext>
            </a:extLst>
          </p:cNvPr>
          <p:cNvSpPr txBox="1"/>
          <p:nvPr/>
        </p:nvSpPr>
        <p:spPr>
          <a:xfrm>
            <a:off x="8246209" y="5215829"/>
            <a:ext cx="21831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Y coordinate</a:t>
            </a:r>
            <a:endParaRPr lang="zh-CN" altLang="en-US" sz="28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BE17811-09FE-F1D3-7FC4-3F4AF343F7D7}"/>
              </a:ext>
            </a:extLst>
          </p:cNvPr>
          <p:cNvCxnSpPr/>
          <p:nvPr/>
        </p:nvCxnSpPr>
        <p:spPr>
          <a:xfrm>
            <a:off x="4140842" y="2708084"/>
            <a:ext cx="0" cy="802904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9907A6D-4C37-25AA-04FB-3BD515A3C564}"/>
              </a:ext>
            </a:extLst>
          </p:cNvPr>
          <p:cNvCxnSpPr>
            <a:cxnSpLocks/>
          </p:cNvCxnSpPr>
          <p:nvPr/>
        </p:nvCxnSpPr>
        <p:spPr>
          <a:xfrm flipH="1">
            <a:off x="4121792" y="2708084"/>
            <a:ext cx="2700553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0E3F693-BC1B-A222-2166-3D299004B617}"/>
              </a:ext>
            </a:extLst>
          </p:cNvPr>
          <p:cNvCxnSpPr/>
          <p:nvPr/>
        </p:nvCxnSpPr>
        <p:spPr>
          <a:xfrm>
            <a:off x="5583726" y="4674535"/>
            <a:ext cx="0" cy="802904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545043D-9EEF-274B-49EE-CF7061F0AE3A}"/>
              </a:ext>
            </a:extLst>
          </p:cNvPr>
          <p:cNvCxnSpPr>
            <a:cxnSpLocks/>
          </p:cNvCxnSpPr>
          <p:nvPr/>
        </p:nvCxnSpPr>
        <p:spPr>
          <a:xfrm flipH="1">
            <a:off x="5566704" y="5477439"/>
            <a:ext cx="2700553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46667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E63280-060F-4968-74BF-4583BAF4BF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C6D298D-C8E6-3837-0ECB-941D377CCC3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8D973A5-969C-2A52-C1FF-81D31E6E4F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33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C4C74FCF-A063-28D4-A00B-CE8B5438BBEB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GO To Mango Island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FB4D883-04E1-082B-EF0D-7135D48AAB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453" y="1890100"/>
            <a:ext cx="5981728" cy="4463407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935875E9-6FFE-6EE8-0786-F767B52E8A5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0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96000" y="5315836"/>
            <a:ext cx="678180" cy="59633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167BB17-33FF-1388-6B4D-23E682BA49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5750" y="3664384"/>
            <a:ext cx="3103913" cy="91483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9262F61-CC35-5DD5-CB80-04FAE59A35E0}"/>
              </a:ext>
            </a:extLst>
          </p:cNvPr>
          <p:cNvSpPr/>
          <p:nvPr/>
        </p:nvSpPr>
        <p:spPr>
          <a:xfrm>
            <a:off x="4687529" y="4848988"/>
            <a:ext cx="678180" cy="596330"/>
          </a:xfrm>
          <a:prstGeom prst="rect">
            <a:avLst/>
          </a:prstGeom>
          <a:noFill/>
          <a:ln w="38100">
            <a:solidFill>
              <a:srgbClr val="C00000">
                <a:alpha val="7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513963-AB78-BA1D-65DC-378F6C71FC59}"/>
              </a:ext>
            </a:extLst>
          </p:cNvPr>
          <p:cNvSpPr txBox="1"/>
          <p:nvPr/>
        </p:nvSpPr>
        <p:spPr>
          <a:xfrm>
            <a:off x="4343454" y="4448878"/>
            <a:ext cx="15298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rgbClr val="C00000">
                    <a:alpha val="70000"/>
                  </a:srgbClr>
                </a:solidFill>
                <a:latin typeface="High Tower Text" panose="02040502050506030303" pitchFamily="18" charset="0"/>
              </a:rPr>
              <a:t>x: 70  y: -90</a:t>
            </a:r>
            <a:endParaRPr lang="zh-CN" altLang="en-US" sz="2000" dirty="0">
              <a:solidFill>
                <a:srgbClr val="C00000">
                  <a:alpha val="70000"/>
                </a:srgbClr>
              </a:solidFill>
              <a:latin typeface="High Tower Text" panose="02040502050506030303" pitchFamily="18" charset="0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2A29F2F9-9680-D2CB-C992-A77028915F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87529" y="4848988"/>
            <a:ext cx="678180" cy="596331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F0EDFC7-1FC8-E4D8-321F-E8562A4C8D81}"/>
              </a:ext>
            </a:extLst>
          </p:cNvPr>
          <p:cNvCxnSpPr>
            <a:cxnSpLocks/>
          </p:cNvCxnSpPr>
          <p:nvPr/>
        </p:nvCxnSpPr>
        <p:spPr>
          <a:xfrm flipH="1" flipV="1">
            <a:off x="5365709" y="5184058"/>
            <a:ext cx="799117" cy="398207"/>
          </a:xfrm>
          <a:prstGeom prst="straightConnector1">
            <a:avLst/>
          </a:prstGeom>
          <a:ln w="50800">
            <a:solidFill>
              <a:srgbClr val="C00000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78743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4B4FAB-30DA-BBE3-E5A7-74938795AB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6ED2A01-5118-5DEB-BB93-18CD0BDB085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B08264-80AC-D592-3D3E-B9ACA93F0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34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82B9AB6E-A2DB-193F-E4D8-12F062B9D073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“Go” Button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9DF783C-4BDB-D735-03C5-747FEE6256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4695" r="95070">
                        <a14:foregroundMark x1="4695" y1="44444" x2="4695" y2="44444"/>
                        <a14:foregroundMark x1="74178" y1="53333" x2="74178" y2="53333"/>
                        <a14:foregroundMark x1="83568" y1="52222" x2="83568" y2="52222"/>
                        <a14:foregroundMark x1="75822" y1="46667" x2="75822" y2="46667"/>
                        <a14:foregroundMark x1="74883" y1="47778" x2="74883" y2="47778"/>
                        <a14:foregroundMark x1="90141" y1="44444" x2="90141" y2="44444"/>
                        <a14:foregroundMark x1="90845" y1="51111" x2="90845" y2="51111"/>
                        <a14:foregroundMark x1="75587" y1="33333" x2="75587" y2="33333"/>
                        <a14:foregroundMark x1="95070" y1="45556" x2="95070" y2="455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3399" y="2787957"/>
            <a:ext cx="5220169" cy="110285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D317A2C-5ABF-5AC8-98C5-3A5247E749C0}"/>
              </a:ext>
            </a:extLst>
          </p:cNvPr>
          <p:cNvSpPr/>
          <p:nvPr/>
        </p:nvSpPr>
        <p:spPr>
          <a:xfrm>
            <a:off x="3699387" y="2843679"/>
            <a:ext cx="1669026" cy="1047129"/>
          </a:xfrm>
          <a:prstGeom prst="rect">
            <a:avLst/>
          </a:prstGeom>
          <a:noFill/>
          <a:ln w="38100">
            <a:solidFill>
              <a:srgbClr val="C00000">
                <a:alpha val="7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EDFAF5D-8CA5-A2DE-EC84-8F4E6C1A6E65}"/>
              </a:ext>
            </a:extLst>
          </p:cNvPr>
          <p:cNvSpPr txBox="1"/>
          <p:nvPr/>
        </p:nvSpPr>
        <p:spPr>
          <a:xfrm>
            <a:off x="3442335" y="3980570"/>
            <a:ext cx="21831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Go!!!!!!</a:t>
            </a:r>
            <a:endParaRPr lang="zh-CN" altLang="en-US" sz="54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59566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B44AD8-A084-35AA-A365-AA7B513871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29E3BE8-8641-1805-0529-1A097C872EC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C35B888-8AC2-99FE-443A-262F7CE0E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35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20AFEB7E-7FEC-E69A-6CF8-A7B2ADBAC08F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When Flag Clicked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3E89FD-C731-3802-C69F-4F96B267B2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2600" y="3070995"/>
            <a:ext cx="2724150" cy="13811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BBEBB07-9499-38B4-E3DA-5EA3EC881E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8865" y="3761558"/>
            <a:ext cx="3619500" cy="1066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A02EC51-9E33-C9C7-9E10-33FCBA9EEC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6126" y="2534833"/>
            <a:ext cx="2724150" cy="138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1801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035796-E149-7FB5-A2F5-7CCF202C82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1B8E10F-43C2-7F65-5043-6063DA6C1B3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FB1E08F-3AAE-3088-B5A7-D28E4C352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36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B6803B8E-800A-9B7A-FEFB-6F97D0286AC9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GO To Coconut Island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EB57B5A-43FE-F8B6-88B1-2AE94693DF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453" y="1890100"/>
            <a:ext cx="5981728" cy="4463407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1C5240CF-E2DF-886A-44D4-852F998D451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0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96000" y="5315836"/>
            <a:ext cx="678180" cy="59633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F35FCED-52F3-9B92-03E7-4E51F0686E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7520" y="3759692"/>
            <a:ext cx="2237390" cy="65944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78A2DD3-C441-A394-B619-DA52E8249086}"/>
              </a:ext>
            </a:extLst>
          </p:cNvPr>
          <p:cNvSpPr/>
          <p:nvPr/>
        </p:nvSpPr>
        <p:spPr>
          <a:xfrm>
            <a:off x="2222599" y="4844622"/>
            <a:ext cx="594189" cy="824658"/>
          </a:xfrm>
          <a:prstGeom prst="rect">
            <a:avLst/>
          </a:prstGeom>
          <a:noFill/>
          <a:ln w="38100">
            <a:solidFill>
              <a:srgbClr val="C00000">
                <a:alpha val="7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A5D5C0-6921-CBC3-3AF2-EFBD3F3D8725}"/>
              </a:ext>
            </a:extLst>
          </p:cNvPr>
          <p:cNvSpPr txBox="1"/>
          <p:nvPr/>
        </p:nvSpPr>
        <p:spPr>
          <a:xfrm>
            <a:off x="1628390" y="4448878"/>
            <a:ext cx="16986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rgbClr val="C00000">
                    <a:alpha val="70000"/>
                  </a:srgbClr>
                </a:solidFill>
                <a:latin typeface="High Tower Text" panose="02040502050506030303" pitchFamily="18" charset="0"/>
              </a:rPr>
              <a:t>x: -140  y: -90</a:t>
            </a:r>
            <a:endParaRPr lang="zh-CN" altLang="en-US" sz="2000" dirty="0">
              <a:solidFill>
                <a:srgbClr val="C00000">
                  <a:alpha val="70000"/>
                </a:srgbClr>
              </a:solidFill>
              <a:latin typeface="High Tower Text" panose="02040502050506030303" pitchFamily="18" charset="0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2DE4D434-6A16-0C5A-EC09-CE346934E45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0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87529" y="4848988"/>
            <a:ext cx="678180" cy="596331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7EEC675-EB95-1D73-4849-6C90B02DC3BC}"/>
              </a:ext>
            </a:extLst>
          </p:cNvPr>
          <p:cNvCxnSpPr>
            <a:cxnSpLocks/>
          </p:cNvCxnSpPr>
          <p:nvPr/>
        </p:nvCxnSpPr>
        <p:spPr>
          <a:xfrm flipH="1" flipV="1">
            <a:off x="5365709" y="5184058"/>
            <a:ext cx="799117" cy="398207"/>
          </a:xfrm>
          <a:prstGeom prst="straightConnector1">
            <a:avLst/>
          </a:prstGeom>
          <a:ln w="50800">
            <a:solidFill>
              <a:srgbClr val="C00000">
                <a:alpha val="60000"/>
              </a:srgb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40C798E2-EF50-65A4-2C72-83C6642197F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0487" y="3012422"/>
            <a:ext cx="1707046" cy="86546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236A2AE-7054-3E88-5C92-4162A7AA6A0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7520" y="4328099"/>
            <a:ext cx="2379173" cy="653106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E137F29A-E8CF-5746-6F49-C28D2E6413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80603" y="4915970"/>
            <a:ext cx="678180" cy="596331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A80A3CD-ED38-E3D8-66C8-680943B7401D}"/>
              </a:ext>
            </a:extLst>
          </p:cNvPr>
          <p:cNvCxnSpPr>
            <a:cxnSpLocks/>
          </p:cNvCxnSpPr>
          <p:nvPr/>
        </p:nvCxnSpPr>
        <p:spPr>
          <a:xfrm flipH="1">
            <a:off x="2808594" y="5147153"/>
            <a:ext cx="1878935" cy="97579"/>
          </a:xfrm>
          <a:prstGeom prst="straightConnector1">
            <a:avLst/>
          </a:prstGeom>
          <a:ln w="50800">
            <a:solidFill>
              <a:srgbClr val="C00000">
                <a:alpha val="60000"/>
              </a:srgb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22D96E0-847C-1C85-5CD6-BF6696B021B6}"/>
              </a:ext>
            </a:extLst>
          </p:cNvPr>
          <p:cNvCxnSpPr>
            <a:cxnSpLocks/>
          </p:cNvCxnSpPr>
          <p:nvPr/>
        </p:nvCxnSpPr>
        <p:spPr>
          <a:xfrm flipH="1" flipV="1">
            <a:off x="2858783" y="5315836"/>
            <a:ext cx="3317854" cy="494630"/>
          </a:xfrm>
          <a:prstGeom prst="straightConnector1">
            <a:avLst/>
          </a:prstGeom>
          <a:ln w="50800">
            <a:solidFill>
              <a:srgbClr val="C00000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E7006703-8910-D639-19F1-17FD0F8F4037}"/>
              </a:ext>
            </a:extLst>
          </p:cNvPr>
          <p:cNvSpPr txBox="1"/>
          <p:nvPr/>
        </p:nvSpPr>
        <p:spPr>
          <a:xfrm>
            <a:off x="8395951" y="5383161"/>
            <a:ext cx="26914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Too fast!!!</a:t>
            </a:r>
            <a:endParaRPr lang="zh-CN" altLang="en-US" sz="44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75232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82553C-04FC-5807-136B-3BF0C7FA94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8A96F07-803A-53BA-E3D7-AB515918F58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25AFF4E-2845-262F-9DE7-DFBCDABF5E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37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63A95DFF-AAEA-D6A1-23C9-0E3A92338C3D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GO To Coconut Island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21D4758-3CAD-441F-B7E9-8D13878F75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453" y="1890100"/>
            <a:ext cx="5981728" cy="4463407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5FBB9440-76FA-2385-1BB1-59A970DDEF6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0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96000" y="5315836"/>
            <a:ext cx="678180" cy="59633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F34744E-AF12-A355-919F-677304FAD2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7520" y="3189981"/>
            <a:ext cx="2237390" cy="65944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F3122BE-0D93-C82B-E01A-86EB967EB2E5}"/>
              </a:ext>
            </a:extLst>
          </p:cNvPr>
          <p:cNvSpPr/>
          <p:nvPr/>
        </p:nvSpPr>
        <p:spPr>
          <a:xfrm>
            <a:off x="2222599" y="4844622"/>
            <a:ext cx="594189" cy="824658"/>
          </a:xfrm>
          <a:prstGeom prst="rect">
            <a:avLst/>
          </a:prstGeom>
          <a:noFill/>
          <a:ln w="38100">
            <a:solidFill>
              <a:srgbClr val="C00000">
                <a:alpha val="7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B96AEA-03A0-85F1-58D8-DAF3587629A3}"/>
              </a:ext>
            </a:extLst>
          </p:cNvPr>
          <p:cNvSpPr txBox="1"/>
          <p:nvPr/>
        </p:nvSpPr>
        <p:spPr>
          <a:xfrm>
            <a:off x="1628390" y="4448878"/>
            <a:ext cx="16986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rgbClr val="C00000">
                    <a:alpha val="70000"/>
                  </a:srgbClr>
                </a:solidFill>
                <a:latin typeface="High Tower Text" panose="02040502050506030303" pitchFamily="18" charset="0"/>
              </a:rPr>
              <a:t>x: -140  y: -90</a:t>
            </a:r>
            <a:endParaRPr lang="zh-CN" altLang="en-US" sz="2000" dirty="0">
              <a:solidFill>
                <a:srgbClr val="C00000">
                  <a:alpha val="70000"/>
                </a:srgbClr>
              </a:solidFill>
              <a:latin typeface="High Tower Text" panose="02040502050506030303" pitchFamily="18" charset="0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708861AA-37A1-851B-6261-72EEDAB43DD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0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87529" y="4848988"/>
            <a:ext cx="678180" cy="596331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476C9D9-3EE3-C582-5964-3F9101A32BA6}"/>
              </a:ext>
            </a:extLst>
          </p:cNvPr>
          <p:cNvCxnSpPr>
            <a:cxnSpLocks/>
          </p:cNvCxnSpPr>
          <p:nvPr/>
        </p:nvCxnSpPr>
        <p:spPr>
          <a:xfrm flipH="1" flipV="1">
            <a:off x="5365709" y="5184058"/>
            <a:ext cx="799117" cy="398207"/>
          </a:xfrm>
          <a:prstGeom prst="straightConnector1">
            <a:avLst/>
          </a:prstGeom>
          <a:ln w="50800">
            <a:solidFill>
              <a:srgbClr val="C00000">
                <a:alpha val="60000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7A22BC35-31E3-440C-C4AE-4770BC78074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0487" y="2442711"/>
            <a:ext cx="1707046" cy="86546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4CCCBFA-7CCF-7235-E365-4C8728AF46C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7520" y="4328099"/>
            <a:ext cx="2379173" cy="653106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51190226-7537-B627-97BB-CD210F1C90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80603" y="4915970"/>
            <a:ext cx="678180" cy="596331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A62A303-BB94-D423-3302-E64F86923C88}"/>
              </a:ext>
            </a:extLst>
          </p:cNvPr>
          <p:cNvCxnSpPr>
            <a:cxnSpLocks/>
          </p:cNvCxnSpPr>
          <p:nvPr/>
        </p:nvCxnSpPr>
        <p:spPr>
          <a:xfrm flipH="1">
            <a:off x="2808594" y="5147153"/>
            <a:ext cx="1878935" cy="97579"/>
          </a:xfrm>
          <a:prstGeom prst="straightConnector1">
            <a:avLst/>
          </a:prstGeom>
          <a:ln w="50800">
            <a:solidFill>
              <a:srgbClr val="C00000">
                <a:alpha val="60000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0A9DFD13-78A2-9019-F5B2-A4FF854D894E}"/>
              </a:ext>
            </a:extLst>
          </p:cNvPr>
          <p:cNvSpPr txBox="1"/>
          <p:nvPr/>
        </p:nvSpPr>
        <p:spPr>
          <a:xfrm>
            <a:off x="8395951" y="5383161"/>
            <a:ext cx="26914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Wait!!!</a:t>
            </a:r>
            <a:endParaRPr lang="zh-CN" altLang="en-US" sz="44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3EE3B99-7B77-9625-F16F-81D1354C0B6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7520" y="3760677"/>
            <a:ext cx="1925332" cy="659441"/>
          </a:xfrm>
          <a:prstGeom prst="rect">
            <a:avLst/>
          </a:prstGeom>
        </p:spPr>
      </p:pic>
      <p:sp>
        <p:nvSpPr>
          <p:cNvPr id="19" name="Speech Bubble: Oval 18">
            <a:extLst>
              <a:ext uri="{FF2B5EF4-FFF2-40B4-BE49-F238E27FC236}">
                <a16:creationId xmlns:a16="http://schemas.microsoft.com/office/drawing/2014/main" id="{1F0DEA9D-DA65-6461-03BE-AA2039317700}"/>
              </a:ext>
            </a:extLst>
          </p:cNvPr>
          <p:cNvSpPr/>
          <p:nvPr/>
        </p:nvSpPr>
        <p:spPr>
          <a:xfrm>
            <a:off x="4861368" y="4054375"/>
            <a:ext cx="1277127" cy="799781"/>
          </a:xfrm>
          <a:prstGeom prst="wedgeEllipseCallout">
            <a:avLst/>
          </a:prstGeom>
          <a:solidFill>
            <a:schemeClr val="bg1">
              <a:lumMod val="9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7D9D865-C454-EE29-8716-3C51132FCD45}"/>
              </a:ext>
            </a:extLst>
          </p:cNvPr>
          <p:cNvSpPr txBox="1"/>
          <p:nvPr/>
        </p:nvSpPr>
        <p:spPr>
          <a:xfrm>
            <a:off x="4950475" y="4159294"/>
            <a:ext cx="12277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High Tower Text" panose="02040502050506030303" pitchFamily="18" charset="0"/>
              </a:rPr>
              <a:t>I’ll wait for 1 second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High Tower Text" panose="020405020505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180195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548168-7228-ABF1-0340-72F8B5952A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E0C2859-8E4F-66A8-54CE-828FA108524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548336A-604C-3E9E-864F-79C1B2F88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38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60565CB9-ECDF-50C6-B36F-BC1BC3255FDD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Go back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CD0329-A681-2B08-2442-2F0088D048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453" y="1890100"/>
            <a:ext cx="5981728" cy="446340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FB48EC7-D3F1-1E29-4064-75474AF130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6016" y="4182134"/>
            <a:ext cx="2237390" cy="65944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AF44260-D0F4-1D38-9C54-8734175CD4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6016" y="2285114"/>
            <a:ext cx="1707046" cy="86546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D6A9DC4-72FB-ABB8-58CC-1EFC2A75C4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6016" y="5320252"/>
            <a:ext cx="2379173" cy="653106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5DCDE3E1-A8D2-1258-1D1B-BB2B8EC186D0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40000"/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180603" y="4915970"/>
            <a:ext cx="678180" cy="596331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817F1C8-2723-D936-8E84-8083DE844E17}"/>
              </a:ext>
            </a:extLst>
          </p:cNvPr>
          <p:cNvCxnSpPr>
            <a:cxnSpLocks/>
          </p:cNvCxnSpPr>
          <p:nvPr/>
        </p:nvCxnSpPr>
        <p:spPr>
          <a:xfrm>
            <a:off x="2858783" y="5437163"/>
            <a:ext cx="3138644" cy="330718"/>
          </a:xfrm>
          <a:prstGeom prst="straightConnector1">
            <a:avLst/>
          </a:prstGeom>
          <a:ln w="50800">
            <a:solidFill>
              <a:srgbClr val="C00000">
                <a:alpha val="60000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D6AE173E-0942-D3C7-FE6F-B47F10DA4B6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6016" y="4752830"/>
            <a:ext cx="1925332" cy="659441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1D82EA9F-5D19-EBAB-F6E6-C31B4F0B1F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997427" y="5377027"/>
            <a:ext cx="678180" cy="59633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FA78813-F69C-6588-5045-5EC5E6482B9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6016" y="3613076"/>
            <a:ext cx="1925332" cy="65944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759F75E-5818-CBBE-EA04-38210A2FF64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6016" y="3048293"/>
            <a:ext cx="2419991" cy="653106"/>
          </a:xfrm>
          <a:prstGeom prst="rect">
            <a:avLst/>
          </a:prstGeom>
        </p:spPr>
      </p:pic>
      <p:sp>
        <p:nvSpPr>
          <p:cNvPr id="26" name="Speech Bubble: Oval 25">
            <a:extLst>
              <a:ext uri="{FF2B5EF4-FFF2-40B4-BE49-F238E27FC236}">
                <a16:creationId xmlns:a16="http://schemas.microsoft.com/office/drawing/2014/main" id="{10DCE9DF-6E5B-DB35-6B39-5CDA58AAF461}"/>
              </a:ext>
            </a:extLst>
          </p:cNvPr>
          <p:cNvSpPr/>
          <p:nvPr/>
        </p:nvSpPr>
        <p:spPr>
          <a:xfrm>
            <a:off x="6365926" y="4665559"/>
            <a:ext cx="1277127" cy="799781"/>
          </a:xfrm>
          <a:prstGeom prst="wedgeEllipseCallout">
            <a:avLst/>
          </a:prstGeom>
          <a:solidFill>
            <a:schemeClr val="bg1">
              <a:lumMod val="9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26561A3-E651-4B50-E05A-F5BF676CFAFA}"/>
              </a:ext>
            </a:extLst>
          </p:cNvPr>
          <p:cNvSpPr txBox="1"/>
          <p:nvPr/>
        </p:nvSpPr>
        <p:spPr>
          <a:xfrm>
            <a:off x="6455033" y="4770478"/>
            <a:ext cx="12277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High Tower Text" panose="02040502050506030303" pitchFamily="18" charset="0"/>
              </a:rPr>
              <a:t>I’ll wait for 1 second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High Tower Text" panose="020405020505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472315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EEAF28-9AB1-B344-5E15-442E7D1EEB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EE5BDA6-2ABF-638C-A41C-2A6C2DBF815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0C05C4-F535-32A4-3FE2-A308EF56D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39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E028E230-66BB-A74A-F9A6-5A9D99E2C28A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Go To Treasure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2D7051-903C-F12A-2B4B-94C8C49B49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8634" y="3643270"/>
            <a:ext cx="2237390" cy="65944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C83CD2-8796-84D6-796C-7F803A89C7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8634" y="1746250"/>
            <a:ext cx="1707046" cy="86546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86152A5-B4D9-6527-BF76-68EAED4339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8634" y="4781388"/>
            <a:ext cx="2379173" cy="65310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CD9481B-A771-78B4-54A0-489342BA2A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8634" y="4213966"/>
            <a:ext cx="1925332" cy="65944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3AAE54A-8753-2E6B-FE6F-E74671A467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8634" y="3074212"/>
            <a:ext cx="1925332" cy="65944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2B6F5C8-7768-B0A3-304C-3E4F7503D4A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8634" y="2509429"/>
            <a:ext cx="2419991" cy="65310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78D6177-7EA3-5353-DF38-E337D0FC7B4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453" y="1890100"/>
            <a:ext cx="5981728" cy="4463407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E9FAF495-6A1C-5540-8853-C83A1E99702F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40000"/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096000" y="5315836"/>
            <a:ext cx="678180" cy="59633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61B73CB-4E06-B856-AF87-88CC302A9F65}"/>
              </a:ext>
            </a:extLst>
          </p:cNvPr>
          <p:cNvSpPr/>
          <p:nvPr/>
        </p:nvSpPr>
        <p:spPr>
          <a:xfrm>
            <a:off x="1751331" y="2012553"/>
            <a:ext cx="548737" cy="674376"/>
          </a:xfrm>
          <a:prstGeom prst="rect">
            <a:avLst/>
          </a:prstGeom>
          <a:noFill/>
          <a:ln w="38100">
            <a:solidFill>
              <a:srgbClr val="C00000">
                <a:alpha val="7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B55CC03-F57B-BA6F-A92A-727B59E4179C}"/>
              </a:ext>
            </a:extLst>
          </p:cNvPr>
          <p:cNvSpPr txBox="1"/>
          <p:nvPr/>
        </p:nvSpPr>
        <p:spPr>
          <a:xfrm>
            <a:off x="2549550" y="2066138"/>
            <a:ext cx="9713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rgbClr val="C00000">
                    <a:alpha val="70000"/>
                  </a:srgbClr>
                </a:solidFill>
                <a:latin typeface="High Tower Text" panose="02040502050506030303" pitchFamily="18" charset="0"/>
              </a:rPr>
              <a:t>x: -140</a:t>
            </a:r>
          </a:p>
          <a:p>
            <a:r>
              <a:rPr lang="en-US" altLang="zh-CN" sz="2000" dirty="0">
                <a:solidFill>
                  <a:srgbClr val="C00000">
                    <a:alpha val="70000"/>
                  </a:srgbClr>
                </a:solidFill>
                <a:latin typeface="High Tower Text" panose="02040502050506030303" pitchFamily="18" charset="0"/>
              </a:rPr>
              <a:t>y: 120</a:t>
            </a:r>
            <a:endParaRPr lang="zh-CN" altLang="en-US" sz="2000" dirty="0">
              <a:solidFill>
                <a:srgbClr val="C00000">
                  <a:alpha val="70000"/>
                </a:srgbClr>
              </a:solidFill>
              <a:latin typeface="High Tower Text" panose="02040502050506030303" pitchFamily="18" charset="0"/>
            </a:endParaRP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F91C1716-BEC9-0F3D-F5C6-8A119AD378CB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40000"/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687529" y="4848988"/>
            <a:ext cx="678180" cy="596331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DC5BEA0-7269-9A17-8C72-31D976DD0968}"/>
              </a:ext>
            </a:extLst>
          </p:cNvPr>
          <p:cNvCxnSpPr>
            <a:cxnSpLocks/>
          </p:cNvCxnSpPr>
          <p:nvPr/>
        </p:nvCxnSpPr>
        <p:spPr>
          <a:xfrm flipH="1" flipV="1">
            <a:off x="5365709" y="5184058"/>
            <a:ext cx="799117" cy="398207"/>
          </a:xfrm>
          <a:prstGeom prst="straightConnector1">
            <a:avLst/>
          </a:prstGeom>
          <a:ln w="50800">
            <a:solidFill>
              <a:srgbClr val="C00000">
                <a:alpha val="60000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Graphic 18">
            <a:extLst>
              <a:ext uri="{FF2B5EF4-FFF2-40B4-BE49-F238E27FC236}">
                <a16:creationId xmlns:a16="http://schemas.microsoft.com/office/drawing/2014/main" id="{0F4A2C58-8859-FBC7-526B-209ACAC639F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689285" y="2077227"/>
            <a:ext cx="678180" cy="596331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7CF888E-B5C2-47EC-E8AA-CCEC4D090861}"/>
              </a:ext>
            </a:extLst>
          </p:cNvPr>
          <p:cNvCxnSpPr>
            <a:cxnSpLocks/>
          </p:cNvCxnSpPr>
          <p:nvPr/>
        </p:nvCxnSpPr>
        <p:spPr>
          <a:xfrm flipH="1">
            <a:off x="2808594" y="5147153"/>
            <a:ext cx="1878935" cy="97579"/>
          </a:xfrm>
          <a:prstGeom prst="straightConnector1">
            <a:avLst/>
          </a:prstGeom>
          <a:ln w="50800">
            <a:solidFill>
              <a:srgbClr val="C00000">
                <a:alpha val="60000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Speech Bubble: Oval 20">
            <a:extLst>
              <a:ext uri="{FF2B5EF4-FFF2-40B4-BE49-F238E27FC236}">
                <a16:creationId xmlns:a16="http://schemas.microsoft.com/office/drawing/2014/main" id="{A5DCD903-C85C-777A-1266-CE2F6BB9360E}"/>
              </a:ext>
            </a:extLst>
          </p:cNvPr>
          <p:cNvSpPr/>
          <p:nvPr/>
        </p:nvSpPr>
        <p:spPr>
          <a:xfrm>
            <a:off x="4861368" y="4054375"/>
            <a:ext cx="1277127" cy="799781"/>
          </a:xfrm>
          <a:prstGeom prst="wedgeEllipseCallout">
            <a:avLst/>
          </a:prstGeom>
          <a:solidFill>
            <a:schemeClr val="bg1">
              <a:lumMod val="9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CC53D8D-E385-B157-2D01-08AD0F29858D}"/>
              </a:ext>
            </a:extLst>
          </p:cNvPr>
          <p:cNvSpPr txBox="1"/>
          <p:nvPr/>
        </p:nvSpPr>
        <p:spPr>
          <a:xfrm>
            <a:off x="4950475" y="4159294"/>
            <a:ext cx="12277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High Tower Text" panose="02040502050506030303" pitchFamily="18" charset="0"/>
              </a:rPr>
              <a:t>I’ll wait for 1 second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High Tower Text" panose="02040502050506030303" pitchFamily="18" charset="0"/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4A1A6F7-CA5D-8688-A905-40549523337A}"/>
              </a:ext>
            </a:extLst>
          </p:cNvPr>
          <p:cNvCxnSpPr>
            <a:cxnSpLocks/>
          </p:cNvCxnSpPr>
          <p:nvPr/>
        </p:nvCxnSpPr>
        <p:spPr>
          <a:xfrm flipH="1" flipV="1">
            <a:off x="2021164" y="2713079"/>
            <a:ext cx="306942" cy="2082177"/>
          </a:xfrm>
          <a:prstGeom prst="straightConnector1">
            <a:avLst/>
          </a:prstGeom>
          <a:ln w="50800">
            <a:solidFill>
              <a:srgbClr val="C00000">
                <a:alpha val="60000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Graphic 26">
            <a:extLst>
              <a:ext uri="{FF2B5EF4-FFF2-40B4-BE49-F238E27FC236}">
                <a16:creationId xmlns:a16="http://schemas.microsoft.com/office/drawing/2014/main" id="{002BAB41-1E77-FB3E-EC19-3116B08338E9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40000"/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180603" y="4897776"/>
            <a:ext cx="678180" cy="596331"/>
          </a:xfrm>
          <a:prstGeom prst="rect">
            <a:avLst/>
          </a:prstGeom>
        </p:spPr>
      </p:pic>
      <p:sp>
        <p:nvSpPr>
          <p:cNvPr id="29" name="Speech Bubble: Oval 28">
            <a:extLst>
              <a:ext uri="{FF2B5EF4-FFF2-40B4-BE49-F238E27FC236}">
                <a16:creationId xmlns:a16="http://schemas.microsoft.com/office/drawing/2014/main" id="{59A8C1EF-F223-BE08-925A-38DCDC150F3C}"/>
              </a:ext>
            </a:extLst>
          </p:cNvPr>
          <p:cNvSpPr/>
          <p:nvPr/>
        </p:nvSpPr>
        <p:spPr>
          <a:xfrm>
            <a:off x="2458987" y="4222683"/>
            <a:ext cx="1277127" cy="799781"/>
          </a:xfrm>
          <a:prstGeom prst="wedgeEllipseCallout">
            <a:avLst/>
          </a:prstGeom>
          <a:solidFill>
            <a:schemeClr val="bg1">
              <a:lumMod val="9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5EEF286-B98F-215A-C2F7-12F61380693D}"/>
              </a:ext>
            </a:extLst>
          </p:cNvPr>
          <p:cNvSpPr txBox="1"/>
          <p:nvPr/>
        </p:nvSpPr>
        <p:spPr>
          <a:xfrm>
            <a:off x="2548094" y="4327602"/>
            <a:ext cx="12277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High Tower Text" panose="02040502050506030303" pitchFamily="18" charset="0"/>
              </a:rPr>
              <a:t>I’ll wait for 1 second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High Tower Text" panose="02040502050506030303" pitchFamily="18" charset="0"/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D8B9F053-540D-19BB-C453-D8C375F71ED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6446" y="5921565"/>
            <a:ext cx="2419991" cy="653106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D366F0C2-18CF-1611-1CC8-7A96EB4479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8634" y="5344463"/>
            <a:ext cx="1925332" cy="659441"/>
          </a:xfrm>
          <a:prstGeom prst="rect">
            <a:avLst/>
          </a:prstGeom>
        </p:spPr>
      </p:pic>
      <p:sp>
        <p:nvSpPr>
          <p:cNvPr id="34" name="Speech Bubble: Oval 33">
            <a:extLst>
              <a:ext uri="{FF2B5EF4-FFF2-40B4-BE49-F238E27FC236}">
                <a16:creationId xmlns:a16="http://schemas.microsoft.com/office/drawing/2014/main" id="{095CBB54-69AA-E55C-DD39-48EDC297FB06}"/>
              </a:ext>
            </a:extLst>
          </p:cNvPr>
          <p:cNvSpPr/>
          <p:nvPr/>
        </p:nvSpPr>
        <p:spPr>
          <a:xfrm>
            <a:off x="6365926" y="4665559"/>
            <a:ext cx="1277127" cy="799781"/>
          </a:xfrm>
          <a:prstGeom prst="wedgeEllipseCallout">
            <a:avLst/>
          </a:prstGeom>
          <a:solidFill>
            <a:schemeClr val="bg1">
              <a:lumMod val="9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FF51D60-08CD-68E7-EB8A-AF3A1A723B47}"/>
              </a:ext>
            </a:extLst>
          </p:cNvPr>
          <p:cNvSpPr txBox="1"/>
          <p:nvPr/>
        </p:nvSpPr>
        <p:spPr>
          <a:xfrm>
            <a:off x="6455033" y="4770478"/>
            <a:ext cx="12277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High Tower Text" panose="02040502050506030303" pitchFamily="18" charset="0"/>
              </a:rPr>
              <a:t>I’ll wait for 1 second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High Tower Text" panose="020405020505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84579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BC4EB1B-EA6B-DFE4-AF3B-05D0EB2532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53E70DF-9B91-8A92-BF94-1399BB9FF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4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24BC39E7-8798-676F-63C1-093D28359AFA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Backdrop editor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2A2E68-CF93-4C3E-0D28-8305F9852E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5523" y="1976855"/>
            <a:ext cx="7340954" cy="4361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99736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949F78-3BD7-2868-CEF5-89450D9CC0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37EE02D-6225-AFD0-97C1-A8EC7500087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19A7189-1D58-D878-9B4A-6AD9FEE653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40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D8596179-5049-0FE7-38DA-242F2B3FC29E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Teleportation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22C22FB-3DB7-A0B6-0461-9243E624F8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1937" y="2129760"/>
            <a:ext cx="3712558" cy="3192800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4D8C7C4C-CBC9-6979-3A09-997A3B7504D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0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41833" y="3665200"/>
            <a:ext cx="1332865" cy="1172002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F11AE599-A24D-3BCA-2411-7DC4BBAFBD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1987" y="2129760"/>
            <a:ext cx="3712558" cy="3192800"/>
          </a:xfrm>
          <a:prstGeom prst="rect">
            <a:avLst/>
          </a:prstGeom>
        </p:spPr>
      </p:pic>
      <p:pic>
        <p:nvPicPr>
          <p:cNvPr id="38" name="Graphic 37">
            <a:extLst>
              <a:ext uri="{FF2B5EF4-FFF2-40B4-BE49-F238E27FC236}">
                <a16:creationId xmlns:a16="http://schemas.microsoft.com/office/drawing/2014/main" id="{273C23FD-F138-A12E-9FC9-7D9C6C7B9D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3449250">
            <a:off x="8401939" y="4653764"/>
            <a:ext cx="1613535" cy="1982343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id="{D32D6244-3FCC-4829-6246-EA3BA9E9BAF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572384" y="5063702"/>
            <a:ext cx="1796415" cy="1373729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A113B1FA-7529-068C-2BBC-3EF3196151E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01783" y="3665200"/>
            <a:ext cx="1332865" cy="1172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08375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6F1D6E-C244-EFC2-11F2-75C78AC1AB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B2A01D3-64EB-8A42-B7AA-AA1E1057122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39D4EEF-1581-886F-B3B3-6013AC7974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41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4B53CA16-0115-DA52-8A6C-34B5CD3D8EC0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Glide</a:t>
            </a:r>
          </a:p>
        </p:txBody>
      </p:sp>
      <p:pic>
        <p:nvPicPr>
          <p:cNvPr id="31" name="Graphic 30">
            <a:extLst>
              <a:ext uri="{FF2B5EF4-FFF2-40B4-BE49-F238E27FC236}">
                <a16:creationId xmlns:a16="http://schemas.microsoft.com/office/drawing/2014/main" id="{6894E192-014E-E64F-487A-5AEA23DFD5B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66052" y="1507428"/>
            <a:ext cx="1332865" cy="1172002"/>
          </a:xfrm>
          <a:prstGeom prst="rect">
            <a:avLst/>
          </a:prstGeom>
        </p:spPr>
      </p:pic>
      <p:pic>
        <p:nvPicPr>
          <p:cNvPr id="38" name="Graphic 37">
            <a:extLst>
              <a:ext uri="{FF2B5EF4-FFF2-40B4-BE49-F238E27FC236}">
                <a16:creationId xmlns:a16="http://schemas.microsoft.com/office/drawing/2014/main" id="{38D78E32-37CD-46EF-2FC8-1B47246A75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3449250">
            <a:off x="9026158" y="2495992"/>
            <a:ext cx="1613535" cy="1982343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id="{D01F8C6A-087C-21AE-60FA-5ED762B91C1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741384" y="5053480"/>
            <a:ext cx="1796415" cy="1373729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91959216-28CE-7FAD-8BFC-F77008B29A5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70783" y="3654978"/>
            <a:ext cx="1332865" cy="11720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45B8827-50AA-97C5-33EE-65C60A775BD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71400" flipH="1">
            <a:off x="3997260" y="3434882"/>
            <a:ext cx="4577762" cy="1271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40139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6BE006-4702-9A2B-4437-4944C74FA5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286B15B-39AF-DC8A-E43E-069B4FCD27C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F048449-11DE-76A4-EFEF-023E5F167B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42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A184B14C-BFE8-EE79-F147-3646B7973408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Glide Block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4C4F1E1-C813-A199-97C9-79AB408A19CE}"/>
              </a:ext>
            </a:extLst>
          </p:cNvPr>
          <p:cNvSpPr txBox="1"/>
          <p:nvPr/>
        </p:nvSpPr>
        <p:spPr>
          <a:xfrm>
            <a:off x="8273975" y="2394944"/>
            <a:ext cx="21831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X coordinate</a:t>
            </a:r>
            <a:endParaRPr lang="zh-CN" altLang="en-US" sz="28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14A0578-F8D0-32EB-864A-D0CFC33EE3D6}"/>
              </a:ext>
            </a:extLst>
          </p:cNvPr>
          <p:cNvSpPr txBox="1"/>
          <p:nvPr/>
        </p:nvSpPr>
        <p:spPr>
          <a:xfrm>
            <a:off x="9103360" y="5294670"/>
            <a:ext cx="21831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Y coordinate</a:t>
            </a:r>
            <a:endParaRPr lang="zh-CN" altLang="en-US" sz="28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D16B321-8AA7-72FE-D862-7C9FEB0AA32B}"/>
              </a:ext>
            </a:extLst>
          </p:cNvPr>
          <p:cNvCxnSpPr/>
          <p:nvPr/>
        </p:nvCxnSpPr>
        <p:spPr>
          <a:xfrm>
            <a:off x="6487802" y="2656554"/>
            <a:ext cx="0" cy="802904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EE07F0E-2E40-B56C-5FD5-D095CE5E05C8}"/>
              </a:ext>
            </a:extLst>
          </p:cNvPr>
          <p:cNvCxnSpPr>
            <a:cxnSpLocks/>
          </p:cNvCxnSpPr>
          <p:nvPr/>
        </p:nvCxnSpPr>
        <p:spPr>
          <a:xfrm flipH="1">
            <a:off x="6468752" y="2656554"/>
            <a:ext cx="1730368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A164D29-D93C-278D-C515-42A484966B8B}"/>
              </a:ext>
            </a:extLst>
          </p:cNvPr>
          <p:cNvCxnSpPr/>
          <p:nvPr/>
        </p:nvCxnSpPr>
        <p:spPr>
          <a:xfrm>
            <a:off x="8032286" y="4753376"/>
            <a:ext cx="0" cy="802904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7113EA8-A825-BFCF-A6D4-9B560EAEE9D4}"/>
              </a:ext>
            </a:extLst>
          </p:cNvPr>
          <p:cNvCxnSpPr>
            <a:cxnSpLocks/>
          </p:cNvCxnSpPr>
          <p:nvPr/>
        </p:nvCxnSpPr>
        <p:spPr>
          <a:xfrm flipH="1">
            <a:off x="8015264" y="5556280"/>
            <a:ext cx="1088096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65D47E4C-9E52-12E9-0118-641811E820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9553" y="3566859"/>
            <a:ext cx="6144463" cy="1186517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EBBF1CD-F8D7-FC43-131D-502B1749760E}"/>
              </a:ext>
            </a:extLst>
          </p:cNvPr>
          <p:cNvCxnSpPr/>
          <p:nvPr/>
        </p:nvCxnSpPr>
        <p:spPr>
          <a:xfrm>
            <a:off x="3947802" y="4668234"/>
            <a:ext cx="0" cy="802904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90D261E-BECD-FAF5-0ED5-DC2FD777C97C}"/>
              </a:ext>
            </a:extLst>
          </p:cNvPr>
          <p:cNvCxnSpPr>
            <a:cxnSpLocks/>
          </p:cNvCxnSpPr>
          <p:nvPr/>
        </p:nvCxnSpPr>
        <p:spPr>
          <a:xfrm flipV="1">
            <a:off x="2861016" y="5459738"/>
            <a:ext cx="1102026" cy="1140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1829418-50EC-096E-D507-4DF476DD6501}"/>
              </a:ext>
            </a:extLst>
          </p:cNvPr>
          <p:cNvSpPr txBox="1"/>
          <p:nvPr/>
        </p:nvSpPr>
        <p:spPr>
          <a:xfrm>
            <a:off x="1241415" y="5155568"/>
            <a:ext cx="16790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Duration</a:t>
            </a:r>
            <a:endParaRPr lang="zh-CN" altLang="en-US" sz="28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096995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057A7D-AF79-5EA0-CB8F-B33E2A6A87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217DC48-4877-A4B8-BEE0-5F3B8F73411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5199130-BDF9-7ABC-AEDB-D9A06FA0B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43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8F85D394-53BD-7E90-61B8-C2B9A82C002C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Glide To Treasure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F3EB7A2-AFA0-813B-AFCF-BC961AB496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6634" y="1746250"/>
            <a:ext cx="1707046" cy="86546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F500D81-0754-7A48-F19E-AFC6E77B28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6634" y="4213966"/>
            <a:ext cx="1925332" cy="65944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4798A4A-B429-E8C3-6179-40A9B38E43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6634" y="3074212"/>
            <a:ext cx="1925332" cy="65944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F5AD1E8-B173-DCC4-3F41-8386F5ADEE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6634" y="2509429"/>
            <a:ext cx="2419991" cy="65310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3330DCA-992E-108B-6DF1-416C30DFD1C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813" y="1890100"/>
            <a:ext cx="5981728" cy="4463407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09B135EF-F4E1-F68D-00BC-AA77F1D2E344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40000"/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01360" y="5315836"/>
            <a:ext cx="678180" cy="59633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AB47E20-BE2D-9093-33BF-F186DCB9D4A4}"/>
              </a:ext>
            </a:extLst>
          </p:cNvPr>
          <p:cNvSpPr/>
          <p:nvPr/>
        </p:nvSpPr>
        <p:spPr>
          <a:xfrm>
            <a:off x="1456691" y="2012553"/>
            <a:ext cx="548737" cy="674376"/>
          </a:xfrm>
          <a:prstGeom prst="rect">
            <a:avLst/>
          </a:prstGeom>
          <a:noFill/>
          <a:ln w="38100">
            <a:solidFill>
              <a:srgbClr val="C00000">
                <a:alpha val="7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E052B58-8599-DF02-7530-90CE20DD1AD7}"/>
              </a:ext>
            </a:extLst>
          </p:cNvPr>
          <p:cNvSpPr txBox="1"/>
          <p:nvPr/>
        </p:nvSpPr>
        <p:spPr>
          <a:xfrm>
            <a:off x="2254910" y="2066138"/>
            <a:ext cx="9713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rgbClr val="C00000">
                    <a:alpha val="70000"/>
                  </a:srgbClr>
                </a:solidFill>
                <a:latin typeface="High Tower Text" panose="02040502050506030303" pitchFamily="18" charset="0"/>
              </a:rPr>
              <a:t>x: -140</a:t>
            </a:r>
          </a:p>
          <a:p>
            <a:r>
              <a:rPr lang="en-US" altLang="zh-CN" sz="2000" dirty="0">
                <a:solidFill>
                  <a:srgbClr val="C00000">
                    <a:alpha val="70000"/>
                  </a:srgbClr>
                </a:solidFill>
                <a:latin typeface="High Tower Text" panose="02040502050506030303" pitchFamily="18" charset="0"/>
              </a:rPr>
              <a:t>y: 120</a:t>
            </a:r>
            <a:endParaRPr lang="zh-CN" altLang="en-US" sz="2000" dirty="0">
              <a:solidFill>
                <a:srgbClr val="C00000">
                  <a:alpha val="70000"/>
                </a:srgbClr>
              </a:solidFill>
              <a:latin typeface="High Tower Text" panose="02040502050506030303" pitchFamily="18" charset="0"/>
            </a:endParaRP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34358AC7-5905-D026-15A4-A1F7D78A3A1E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40000"/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392889" y="4848988"/>
            <a:ext cx="678180" cy="596331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39D9128-BE93-37C2-A753-4BDEB81E9EF6}"/>
              </a:ext>
            </a:extLst>
          </p:cNvPr>
          <p:cNvCxnSpPr>
            <a:cxnSpLocks/>
          </p:cNvCxnSpPr>
          <p:nvPr/>
        </p:nvCxnSpPr>
        <p:spPr>
          <a:xfrm flipH="1" flipV="1">
            <a:off x="5071069" y="5184058"/>
            <a:ext cx="799117" cy="398207"/>
          </a:xfrm>
          <a:prstGeom prst="straightConnector1">
            <a:avLst/>
          </a:prstGeom>
          <a:ln w="50800">
            <a:solidFill>
              <a:srgbClr val="C00000">
                <a:alpha val="60000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Graphic 18">
            <a:extLst>
              <a:ext uri="{FF2B5EF4-FFF2-40B4-BE49-F238E27FC236}">
                <a16:creationId xmlns:a16="http://schemas.microsoft.com/office/drawing/2014/main" id="{E9188E2F-AD4B-D6D6-3C94-0AE6810C8D8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94645" y="2077227"/>
            <a:ext cx="678180" cy="596331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8B77092-917A-B38E-DC67-744C0A8E5C18}"/>
              </a:ext>
            </a:extLst>
          </p:cNvPr>
          <p:cNvCxnSpPr>
            <a:cxnSpLocks/>
          </p:cNvCxnSpPr>
          <p:nvPr/>
        </p:nvCxnSpPr>
        <p:spPr>
          <a:xfrm flipH="1">
            <a:off x="2513954" y="5147153"/>
            <a:ext cx="1878935" cy="97579"/>
          </a:xfrm>
          <a:prstGeom prst="straightConnector1">
            <a:avLst/>
          </a:prstGeom>
          <a:ln w="50800">
            <a:solidFill>
              <a:srgbClr val="C00000">
                <a:alpha val="60000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Speech Bubble: Oval 20">
            <a:extLst>
              <a:ext uri="{FF2B5EF4-FFF2-40B4-BE49-F238E27FC236}">
                <a16:creationId xmlns:a16="http://schemas.microsoft.com/office/drawing/2014/main" id="{CB0D27F7-9200-A3D9-8AD9-CD7A2A570D12}"/>
              </a:ext>
            </a:extLst>
          </p:cNvPr>
          <p:cNvSpPr/>
          <p:nvPr/>
        </p:nvSpPr>
        <p:spPr>
          <a:xfrm>
            <a:off x="4566728" y="4054375"/>
            <a:ext cx="1277127" cy="799781"/>
          </a:xfrm>
          <a:prstGeom prst="wedgeEllipseCallout">
            <a:avLst/>
          </a:prstGeom>
          <a:solidFill>
            <a:schemeClr val="bg1">
              <a:lumMod val="9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31B0F58-CA31-C4BA-FD05-22710D9D57CE}"/>
              </a:ext>
            </a:extLst>
          </p:cNvPr>
          <p:cNvSpPr txBox="1"/>
          <p:nvPr/>
        </p:nvSpPr>
        <p:spPr>
          <a:xfrm>
            <a:off x="4655835" y="4159294"/>
            <a:ext cx="12277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High Tower Text" panose="02040502050506030303" pitchFamily="18" charset="0"/>
              </a:rPr>
              <a:t>I’ll wait for 1 second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High Tower Text" panose="02040502050506030303" pitchFamily="18" charset="0"/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B124DF9-A5AB-D3D5-FF84-B50421CB05C9}"/>
              </a:ext>
            </a:extLst>
          </p:cNvPr>
          <p:cNvCxnSpPr>
            <a:cxnSpLocks/>
          </p:cNvCxnSpPr>
          <p:nvPr/>
        </p:nvCxnSpPr>
        <p:spPr>
          <a:xfrm flipH="1" flipV="1">
            <a:off x="1726524" y="2713079"/>
            <a:ext cx="306942" cy="2082177"/>
          </a:xfrm>
          <a:prstGeom prst="straightConnector1">
            <a:avLst/>
          </a:prstGeom>
          <a:ln w="50800">
            <a:solidFill>
              <a:srgbClr val="C00000">
                <a:alpha val="60000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Graphic 26">
            <a:extLst>
              <a:ext uri="{FF2B5EF4-FFF2-40B4-BE49-F238E27FC236}">
                <a16:creationId xmlns:a16="http://schemas.microsoft.com/office/drawing/2014/main" id="{998AFA66-E4CD-B9A8-8506-584EF2FB4363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40000"/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885963" y="4897776"/>
            <a:ext cx="678180" cy="596331"/>
          </a:xfrm>
          <a:prstGeom prst="rect">
            <a:avLst/>
          </a:prstGeom>
        </p:spPr>
      </p:pic>
      <p:sp>
        <p:nvSpPr>
          <p:cNvPr id="29" name="Speech Bubble: Oval 28">
            <a:extLst>
              <a:ext uri="{FF2B5EF4-FFF2-40B4-BE49-F238E27FC236}">
                <a16:creationId xmlns:a16="http://schemas.microsoft.com/office/drawing/2014/main" id="{3452D9CB-A8B2-AE52-BC93-4C1CE0E37DA6}"/>
              </a:ext>
            </a:extLst>
          </p:cNvPr>
          <p:cNvSpPr/>
          <p:nvPr/>
        </p:nvSpPr>
        <p:spPr>
          <a:xfrm>
            <a:off x="2164347" y="4222683"/>
            <a:ext cx="1277127" cy="799781"/>
          </a:xfrm>
          <a:prstGeom prst="wedgeEllipseCallout">
            <a:avLst/>
          </a:prstGeom>
          <a:solidFill>
            <a:schemeClr val="bg1">
              <a:lumMod val="9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87DBABF-C64A-3BFF-6E57-4D78F62BEAAA}"/>
              </a:ext>
            </a:extLst>
          </p:cNvPr>
          <p:cNvSpPr txBox="1"/>
          <p:nvPr/>
        </p:nvSpPr>
        <p:spPr>
          <a:xfrm>
            <a:off x="2253454" y="4327602"/>
            <a:ext cx="12277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High Tower Text" panose="02040502050506030303" pitchFamily="18" charset="0"/>
              </a:rPr>
              <a:t>I’ll wait for 1 second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High Tower Text" panose="02040502050506030303" pitchFamily="18" charset="0"/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8FB0D27B-9C37-2941-3A93-D388AFA02A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6634" y="5344463"/>
            <a:ext cx="1925332" cy="659441"/>
          </a:xfrm>
          <a:prstGeom prst="rect">
            <a:avLst/>
          </a:prstGeom>
        </p:spPr>
      </p:pic>
      <p:sp>
        <p:nvSpPr>
          <p:cNvPr id="34" name="Speech Bubble: Oval 33">
            <a:extLst>
              <a:ext uri="{FF2B5EF4-FFF2-40B4-BE49-F238E27FC236}">
                <a16:creationId xmlns:a16="http://schemas.microsoft.com/office/drawing/2014/main" id="{548DF11D-A30D-6233-1874-8ED6513ACA4D}"/>
              </a:ext>
            </a:extLst>
          </p:cNvPr>
          <p:cNvSpPr/>
          <p:nvPr/>
        </p:nvSpPr>
        <p:spPr>
          <a:xfrm>
            <a:off x="6071286" y="4665559"/>
            <a:ext cx="1277127" cy="799781"/>
          </a:xfrm>
          <a:prstGeom prst="wedgeEllipseCallout">
            <a:avLst/>
          </a:prstGeom>
          <a:solidFill>
            <a:schemeClr val="bg1">
              <a:lumMod val="9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21D3486-7B4E-23AD-C4AA-E7190B4B7196}"/>
              </a:ext>
            </a:extLst>
          </p:cNvPr>
          <p:cNvSpPr txBox="1"/>
          <p:nvPr/>
        </p:nvSpPr>
        <p:spPr>
          <a:xfrm>
            <a:off x="6160393" y="4770478"/>
            <a:ext cx="12277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High Tower Text" panose="02040502050506030303" pitchFamily="18" charset="0"/>
              </a:rPr>
              <a:t>I’ll wait for 1 second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High Tower Text" panose="02040502050506030303" pitchFamily="18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0CAFC1F-8702-BDAD-4BFA-6935B03F79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6634" y="3633591"/>
            <a:ext cx="3502308" cy="66484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DAF783E-5458-5563-69C0-3384B075C43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6634" y="4767055"/>
            <a:ext cx="3638701" cy="65944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AD0A1330-DD54-6710-97DE-EE708A44DFF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6634" y="5916291"/>
            <a:ext cx="3638701" cy="652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6795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16FFEF-5570-B35A-B962-993DC730DD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B5EAD37-37FB-5B59-7C40-BFC9CE1DD45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5A82CDD-DA2E-D481-A180-D78AF753B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44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912FF498-6ABE-B547-6D45-C6A665F475AB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Head for Disaster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B7C6B1-791A-6D59-75B7-E649F10719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6634" y="1746250"/>
            <a:ext cx="1707046" cy="86546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2DF6F62-D1D2-0580-84DD-FDB633990E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6634" y="4213966"/>
            <a:ext cx="1925332" cy="65944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96D53CF-A69E-7B50-8F73-8A233408AD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6634" y="3074212"/>
            <a:ext cx="1925332" cy="65944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2CCC437-3C51-F048-9806-7D77888E92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6634" y="2509429"/>
            <a:ext cx="2419991" cy="653106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BB55E825-7935-D93D-BD2D-31B25A30C2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6634" y="5344463"/>
            <a:ext cx="1925332" cy="65944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8092BEC-5CBB-71F8-B08E-C65FCB76D8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6634" y="3633591"/>
            <a:ext cx="3502308" cy="66484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1DE22B7-EE60-B69B-1B7B-43468853F1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6634" y="4767055"/>
            <a:ext cx="3638701" cy="65944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77D7140-BF41-16BE-25ED-860ADAC4C2F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6634" y="5908671"/>
            <a:ext cx="3638701" cy="65205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64F8F54E-8205-9265-0019-3970723BFFA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813" y="1890100"/>
            <a:ext cx="5953705" cy="4463407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74F8311-B2E7-6639-9639-690A7E1B80EA}"/>
              </a:ext>
            </a:extLst>
          </p:cNvPr>
          <p:cNvCxnSpPr>
            <a:cxnSpLocks/>
          </p:cNvCxnSpPr>
          <p:nvPr/>
        </p:nvCxnSpPr>
        <p:spPr>
          <a:xfrm flipH="1" flipV="1">
            <a:off x="5071069" y="5184058"/>
            <a:ext cx="799117" cy="398207"/>
          </a:xfrm>
          <a:prstGeom prst="straightConnector1">
            <a:avLst/>
          </a:prstGeom>
          <a:ln w="50800">
            <a:solidFill>
              <a:srgbClr val="C00000">
                <a:alpha val="60000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1A60673-FCED-21F1-FBEC-4B7B457BA63B}"/>
              </a:ext>
            </a:extLst>
          </p:cNvPr>
          <p:cNvCxnSpPr>
            <a:cxnSpLocks/>
          </p:cNvCxnSpPr>
          <p:nvPr/>
        </p:nvCxnSpPr>
        <p:spPr>
          <a:xfrm flipH="1">
            <a:off x="2513954" y="5147153"/>
            <a:ext cx="1878935" cy="97579"/>
          </a:xfrm>
          <a:prstGeom prst="straightConnector1">
            <a:avLst/>
          </a:prstGeom>
          <a:ln w="50800">
            <a:solidFill>
              <a:srgbClr val="C00000">
                <a:alpha val="60000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Graphic 25">
            <a:extLst>
              <a:ext uri="{FF2B5EF4-FFF2-40B4-BE49-F238E27FC236}">
                <a16:creationId xmlns:a16="http://schemas.microsoft.com/office/drawing/2014/main" id="{B0CDD4A8-C1AC-7937-9C54-40E743884693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40000"/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392889" y="4848988"/>
            <a:ext cx="678180" cy="596331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30116E6E-1388-635C-D2ED-6A996C2993AE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40000"/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885963" y="4897776"/>
            <a:ext cx="678180" cy="596331"/>
          </a:xfrm>
          <a:prstGeom prst="rect">
            <a:avLst/>
          </a:prstGeom>
        </p:spPr>
      </p:pic>
      <p:sp>
        <p:nvSpPr>
          <p:cNvPr id="36" name="Speech Bubble: Oval 35">
            <a:extLst>
              <a:ext uri="{FF2B5EF4-FFF2-40B4-BE49-F238E27FC236}">
                <a16:creationId xmlns:a16="http://schemas.microsoft.com/office/drawing/2014/main" id="{4BA76841-2E30-4265-47E8-3D9A060B5FE3}"/>
              </a:ext>
            </a:extLst>
          </p:cNvPr>
          <p:cNvSpPr/>
          <p:nvPr/>
        </p:nvSpPr>
        <p:spPr>
          <a:xfrm>
            <a:off x="2164347" y="4222683"/>
            <a:ext cx="1277127" cy="799781"/>
          </a:xfrm>
          <a:prstGeom prst="wedgeEllipseCallout">
            <a:avLst/>
          </a:prstGeom>
          <a:solidFill>
            <a:schemeClr val="bg1">
              <a:lumMod val="9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DCCFB9D-E78F-34FC-F8A7-82F47C79B226}"/>
              </a:ext>
            </a:extLst>
          </p:cNvPr>
          <p:cNvSpPr txBox="1"/>
          <p:nvPr/>
        </p:nvSpPr>
        <p:spPr>
          <a:xfrm>
            <a:off x="2285242" y="4382731"/>
            <a:ext cx="12517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High Tower Text" panose="02040502050506030303" pitchFamily="18" charset="0"/>
              </a:rPr>
              <a:t>Ouch!!!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High Tower Text" panose="020405020505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871184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61C447-6226-0A94-5F81-0FF8784F7F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6F1B903-1687-BFD0-24EC-118D3EBE828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472C008-3386-FCA9-04C1-2CE8F87CD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45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37AADAD8-BADD-C2C6-DCD4-DDFA7C9D841F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Glide to Sprite Block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4CD493-BC99-A5AC-5219-987158446D39}"/>
              </a:ext>
            </a:extLst>
          </p:cNvPr>
          <p:cNvSpPr txBox="1"/>
          <p:nvPr/>
        </p:nvSpPr>
        <p:spPr>
          <a:xfrm>
            <a:off x="8273974" y="2394944"/>
            <a:ext cx="30798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Where to glide to?</a:t>
            </a:r>
            <a:endParaRPr lang="zh-CN" altLang="en-US" sz="28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36648C7-260E-7EFF-E3F0-F89D8DA1CADE}"/>
              </a:ext>
            </a:extLst>
          </p:cNvPr>
          <p:cNvCxnSpPr/>
          <p:nvPr/>
        </p:nvCxnSpPr>
        <p:spPr>
          <a:xfrm>
            <a:off x="6487802" y="2656554"/>
            <a:ext cx="0" cy="802904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8C6DE3C-0F0B-F906-1882-B9E8EC19A81E}"/>
              </a:ext>
            </a:extLst>
          </p:cNvPr>
          <p:cNvCxnSpPr>
            <a:cxnSpLocks/>
          </p:cNvCxnSpPr>
          <p:nvPr/>
        </p:nvCxnSpPr>
        <p:spPr>
          <a:xfrm flipH="1">
            <a:off x="6468752" y="2656554"/>
            <a:ext cx="1730368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9D30FB1-238A-4689-E7C2-0E1D581594FE}"/>
              </a:ext>
            </a:extLst>
          </p:cNvPr>
          <p:cNvCxnSpPr/>
          <p:nvPr/>
        </p:nvCxnSpPr>
        <p:spPr>
          <a:xfrm>
            <a:off x="3947802" y="4668234"/>
            <a:ext cx="0" cy="802904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2ACBBDC-3F4B-3FBD-6B58-219A329A21DA}"/>
              </a:ext>
            </a:extLst>
          </p:cNvPr>
          <p:cNvCxnSpPr>
            <a:cxnSpLocks/>
          </p:cNvCxnSpPr>
          <p:nvPr/>
        </p:nvCxnSpPr>
        <p:spPr>
          <a:xfrm flipV="1">
            <a:off x="2861016" y="5459738"/>
            <a:ext cx="1102026" cy="1140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9640D7F-EB6B-6C8E-935B-E3DDEC32772C}"/>
              </a:ext>
            </a:extLst>
          </p:cNvPr>
          <p:cNvSpPr txBox="1"/>
          <p:nvPr/>
        </p:nvSpPr>
        <p:spPr>
          <a:xfrm>
            <a:off x="1241415" y="5155568"/>
            <a:ext cx="16790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Duration</a:t>
            </a:r>
            <a:endParaRPr lang="zh-CN" altLang="en-US" sz="28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4F1D60A-F286-C674-F9A9-D9D1DCB39C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1401" y="3523954"/>
            <a:ext cx="6854139" cy="1197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43026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47BF59-75AD-7001-3EA3-5CFF38ED5F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97A17DB-1C48-6F97-F211-6EFC62634ED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802853C-EA93-2230-34D8-9DBB6F7BC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46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775F2BD5-A552-292A-BBCD-63C258C5D353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Glide to Sprite Block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1300AC-30F5-F909-499D-511FF5F998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59" b="89627" l="6870" r="91794">
                        <a14:foregroundMark x1="38931" y1="17427" x2="38931" y2="17427"/>
                        <a14:foregroundMark x1="63740" y1="19710" x2="63740" y2="19710"/>
                        <a14:foregroundMark x1="91794" y1="48133" x2="91794" y2="48133"/>
                        <a14:foregroundMark x1="6870" y1="20539" x2="6870" y2="2053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2074" y="1663837"/>
            <a:ext cx="5393065" cy="496079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35C0872-924E-4528-90BB-972AFB943A40}"/>
              </a:ext>
            </a:extLst>
          </p:cNvPr>
          <p:cNvSpPr txBox="1"/>
          <p:nvPr/>
        </p:nvSpPr>
        <p:spPr>
          <a:xfrm>
            <a:off x="7670101" y="3049648"/>
            <a:ext cx="307982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Glide to random position, mouse pointer or any other sprites</a:t>
            </a:r>
            <a:endParaRPr lang="zh-CN" altLang="en-US" sz="32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58768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A0B7E1-9F0D-32F2-45EA-95F9819836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35C4BA8-4ED6-5D35-80DC-68AA9C1D302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699F2CE-6ADE-7FE0-5719-8477C701F2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47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0E1600A0-7950-EA27-0B52-BF5E01F31B1C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Head for Disaster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D51A0EF-06A5-5174-5879-B27BA62AC0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6634" y="1746250"/>
            <a:ext cx="1707046" cy="86546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28B4753-2519-4E05-1B9B-31A1693772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6634" y="4213966"/>
            <a:ext cx="1925332" cy="65944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5B557DD-7767-3CDA-6EDC-8269B3826A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6634" y="3074212"/>
            <a:ext cx="1925332" cy="65944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79AF577-C531-5D0A-1F0D-20B1E84B31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6634" y="2509429"/>
            <a:ext cx="2419991" cy="653106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71A992D3-6183-74DC-1609-8DC8667251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6634" y="5344463"/>
            <a:ext cx="1925332" cy="659441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44A379F4-43D7-0200-E476-F68652F5FB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813" y="1890100"/>
            <a:ext cx="5953705" cy="4463407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40B3951-BA84-8A83-C7D3-7F269415C846}"/>
              </a:ext>
            </a:extLst>
          </p:cNvPr>
          <p:cNvCxnSpPr>
            <a:cxnSpLocks/>
          </p:cNvCxnSpPr>
          <p:nvPr/>
        </p:nvCxnSpPr>
        <p:spPr>
          <a:xfrm flipH="1" flipV="1">
            <a:off x="5071069" y="5184058"/>
            <a:ext cx="799117" cy="398207"/>
          </a:xfrm>
          <a:prstGeom prst="straightConnector1">
            <a:avLst/>
          </a:prstGeom>
          <a:ln w="50800">
            <a:solidFill>
              <a:srgbClr val="C00000">
                <a:alpha val="60000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9CBA287-78A8-6E46-BC6E-931809423D45}"/>
              </a:ext>
            </a:extLst>
          </p:cNvPr>
          <p:cNvCxnSpPr>
            <a:cxnSpLocks/>
          </p:cNvCxnSpPr>
          <p:nvPr/>
        </p:nvCxnSpPr>
        <p:spPr>
          <a:xfrm flipH="1" flipV="1">
            <a:off x="3657600" y="4295954"/>
            <a:ext cx="792480" cy="702766"/>
          </a:xfrm>
          <a:prstGeom prst="straightConnector1">
            <a:avLst/>
          </a:prstGeom>
          <a:ln w="50800">
            <a:solidFill>
              <a:srgbClr val="C00000">
                <a:alpha val="60000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Graphic 25">
            <a:extLst>
              <a:ext uri="{FF2B5EF4-FFF2-40B4-BE49-F238E27FC236}">
                <a16:creationId xmlns:a16="http://schemas.microsoft.com/office/drawing/2014/main" id="{AB25C19A-418D-F09D-5149-32B0B33936DE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40000"/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392889" y="4848988"/>
            <a:ext cx="678180" cy="596331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CD3091A8-B90D-F7A0-6CA4-87EBF79CA5E0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40000"/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979420" y="3643195"/>
            <a:ext cx="678180" cy="5963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4D14262-90CB-134B-739A-DB92AC07E7A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6634" y="3642848"/>
            <a:ext cx="3405481" cy="6531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2845FBC-540B-2BC6-CC1A-C564F06990A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6635" y="4776267"/>
            <a:ext cx="3528086" cy="65313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3F52DF4-07CA-4D07-E4B8-4F6F3C5D091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6633" y="5908671"/>
            <a:ext cx="3215667" cy="666953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673332A-A5F7-92AB-547F-950BC98346FC}"/>
              </a:ext>
            </a:extLst>
          </p:cNvPr>
          <p:cNvCxnSpPr>
            <a:cxnSpLocks/>
          </p:cNvCxnSpPr>
          <p:nvPr/>
        </p:nvCxnSpPr>
        <p:spPr>
          <a:xfrm flipH="1" flipV="1">
            <a:off x="1964745" y="2694157"/>
            <a:ext cx="1128975" cy="942193"/>
          </a:xfrm>
          <a:prstGeom prst="straightConnector1">
            <a:avLst/>
          </a:prstGeom>
          <a:ln w="50800">
            <a:solidFill>
              <a:srgbClr val="C00000">
                <a:alpha val="60000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Graphic 19">
            <a:extLst>
              <a:ext uri="{FF2B5EF4-FFF2-40B4-BE49-F238E27FC236}">
                <a16:creationId xmlns:a16="http://schemas.microsoft.com/office/drawing/2014/main" id="{3340BB4D-9869-90F3-881D-3591E8EAF00A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40000"/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02080" y="2173180"/>
            <a:ext cx="678180" cy="596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70564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D26AC4-400B-06EC-C92B-50AB3A46FA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5A70B47-4878-3F6D-9FEF-E7D37A85BF5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868EF6C-CDC6-9498-40D5-553FEF203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48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D9DBD139-A227-0C83-DAE1-378CE52FE9D4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Drawing Kit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EA8799-739F-0BCF-3B87-E339168F83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3821" y="1988774"/>
            <a:ext cx="4744357" cy="4396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96757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95DC27-C135-DB29-0995-12580E7875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BE695B6-7E2C-1061-06E4-59D4C378D7C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81679E-C27D-D854-BBC1-BD7A0A9744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49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3E511600-D133-70A4-41B1-C6C47930205F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Extension Library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0084E3-E1A1-0612-3A19-971281FC3F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922" y="2772659"/>
            <a:ext cx="3261360" cy="152946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6C05D47-32A0-F3CB-15AB-28867154C2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5204" y="2099286"/>
            <a:ext cx="7127803" cy="4160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4210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BC4EB1B-EA6B-DFE4-AF3B-05D0EB2532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53E70DF-9B91-8A92-BF94-1399BB9FF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5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24BC39E7-8798-676F-63C1-093D28359AFA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Canvas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D895931-6EED-6324-98F2-793266B050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7444" y="1890100"/>
            <a:ext cx="6017912" cy="447079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3F167D6-2FF9-1564-235D-BABD0CA36881}"/>
              </a:ext>
            </a:extLst>
          </p:cNvPr>
          <p:cNvSpPr/>
          <p:nvPr/>
        </p:nvSpPr>
        <p:spPr>
          <a:xfrm>
            <a:off x="2333040" y="2727960"/>
            <a:ext cx="3704540" cy="27813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02BC7E-2C56-93A6-E7F1-7417A4CD2475}"/>
              </a:ext>
            </a:extLst>
          </p:cNvPr>
          <p:cNvSpPr txBox="1"/>
          <p:nvPr/>
        </p:nvSpPr>
        <p:spPr>
          <a:xfrm>
            <a:off x="3281641" y="4369413"/>
            <a:ext cx="18073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chemeClr val="tx1">
                    <a:lumMod val="50000"/>
                    <a:lumOff val="50000"/>
                  </a:schemeClr>
                </a:solidFill>
                <a:latin typeface="High Tower Text" panose="02040502050506030303" pitchFamily="18" charset="0"/>
              </a:rPr>
              <a:t>Stage</a:t>
            </a:r>
            <a:endParaRPr lang="zh-CN" altLang="en-US" sz="4000" dirty="0">
              <a:solidFill>
                <a:schemeClr val="tx1">
                  <a:lumMod val="50000"/>
                  <a:lumOff val="50000"/>
                </a:schemeClr>
              </a:solidFill>
              <a:latin typeface="High Tower Text" panose="02040502050506030303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FE36465-83EE-0635-56D1-1EE78AA3BB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2800" y="3319360"/>
            <a:ext cx="2571750" cy="97155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7A74F26-494A-EFFB-1B64-073FABBA976A}"/>
              </a:ext>
            </a:extLst>
          </p:cNvPr>
          <p:cNvSpPr txBox="1"/>
          <p:nvPr/>
        </p:nvSpPr>
        <p:spPr>
          <a:xfrm>
            <a:off x="8880310" y="4279659"/>
            <a:ext cx="18073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High Tower Text" panose="02040502050506030303" pitchFamily="18" charset="0"/>
              </a:rPr>
              <a:t>Change Canvas Size</a:t>
            </a:r>
            <a:endParaRPr lang="zh-CN" altLang="en-US" sz="2400" dirty="0">
              <a:solidFill>
                <a:schemeClr val="bg1">
                  <a:lumMod val="65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89960B-020B-B0E4-179B-3D6C00B7FFF5}"/>
              </a:ext>
            </a:extLst>
          </p:cNvPr>
          <p:cNvSpPr txBox="1"/>
          <p:nvPr/>
        </p:nvSpPr>
        <p:spPr>
          <a:xfrm>
            <a:off x="2710818" y="2132815"/>
            <a:ext cx="29489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High Tower Text" panose="02040502050506030303" pitchFamily="18" charset="0"/>
              </a:rPr>
              <a:t>Outside of stage</a:t>
            </a:r>
            <a:endParaRPr lang="zh-CN" altLang="en-US" sz="2800" dirty="0">
              <a:solidFill>
                <a:schemeClr val="tx1">
                  <a:lumMod val="50000"/>
                  <a:lumOff val="50000"/>
                </a:schemeClr>
              </a:solidFill>
              <a:latin typeface="High Tower Text" panose="020405020505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919757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6ED851-C49C-015C-5E54-052226E64C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D4CFE57-7A00-A0C1-8C1F-C6B300C6E8E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C8D00BF-7B3C-7BBB-70F6-996931E646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50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B2FAB59C-08AD-785D-0AC5-DAD9B89CCC15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Extension Library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65AC308-7A68-076C-5588-76D6679D9C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654" y="1890100"/>
            <a:ext cx="4481666" cy="430795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22B3D65-3155-3BA7-3799-D3866A2F77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0022" y="2326714"/>
            <a:ext cx="2638793" cy="304842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E38BA22-8B87-EAD2-4452-EBA181D497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8815" y="2326714"/>
            <a:ext cx="2780068" cy="2639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59546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29023F-231D-1CFA-349D-C45BC059E3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6009A91-E81C-ECC1-04AA-DBA173FB386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643C82A-C1D7-E7D8-40CC-4B1D3CA8C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51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49D9AA85-A248-CBD1-C22A-3A4CEE0ECEE0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Draw Route Map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697DA21-BA6F-6933-9C78-8A94288076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7705" y="3013420"/>
            <a:ext cx="3110291" cy="1396903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452D7BA5-6017-1BB8-467A-604D45FFA2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5700" y="3013421"/>
            <a:ext cx="2913852" cy="1396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05740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C5B1CC-7F33-90FB-D798-299175CD1A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EBA28A1-1AAA-C4CE-89A9-BEFC513CFB9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45C85B3-FD4E-DA9F-E6AA-5F90844A9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52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93C166FA-98CD-FE10-9402-E6385C410F4C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Draw Route Map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17E9DE8-8A42-625B-3915-A8461A3494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4017" y="1890100"/>
            <a:ext cx="1138248" cy="57708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A6DB2E3-6DB6-BD8F-17E1-12EF6B9E96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8532" y="4390590"/>
            <a:ext cx="1283800" cy="43971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8DFBF9A-8F5C-A6AE-86FA-1A80B8DD2E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8532" y="3636579"/>
            <a:ext cx="1283800" cy="43971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3DEFC648-0C21-917C-5C60-68BC555B41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8532" y="2829031"/>
            <a:ext cx="1613635" cy="4354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6842677-161A-40AD-63A8-ABD06EC2193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813" y="1890100"/>
            <a:ext cx="5981728" cy="4463407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5818E7C8-1CE5-FFA3-62E8-322D47122CAD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40000"/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01360" y="5315836"/>
            <a:ext cx="678180" cy="596331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2BCE1156-97E5-0E10-D0C6-DD5C29BE8074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40000"/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392889" y="4848988"/>
            <a:ext cx="678180" cy="596331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EBF1115F-93C9-95E0-35A2-6659788A5C2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94645" y="2077227"/>
            <a:ext cx="678180" cy="596331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A2BE961A-A440-4FC9-9539-4C2796F17C5E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40000"/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885963" y="4897776"/>
            <a:ext cx="678180" cy="596331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09E4ACB8-8945-2683-181D-7C7A916594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8532" y="5159877"/>
            <a:ext cx="1283800" cy="4397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931FE23-7E6C-EBAC-B817-C17F930A6DD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8532" y="4011406"/>
            <a:ext cx="2270754" cy="4354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1CE7CC3-5F9F-479D-78C6-36D64012DF2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8532" y="4776469"/>
            <a:ext cx="2352507" cy="43550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6033BD9-255B-7EF4-DF12-B525D72DD7F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8532" y="5541430"/>
            <a:ext cx="2144187" cy="44472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0E171DA-7C73-DC55-9035-6E3353D5557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8532" y="3204283"/>
            <a:ext cx="1080232" cy="485157"/>
          </a:xfrm>
          <a:prstGeom prst="rect">
            <a:avLst/>
          </a:prstGeom>
        </p:spPr>
      </p:pic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8E6D47BD-0C12-E05F-92F2-82E1ABE8A2FF}"/>
              </a:ext>
            </a:extLst>
          </p:cNvPr>
          <p:cNvCxnSpPr>
            <a:cxnSpLocks/>
          </p:cNvCxnSpPr>
          <p:nvPr/>
        </p:nvCxnSpPr>
        <p:spPr>
          <a:xfrm flipH="1" flipV="1">
            <a:off x="4860388" y="5219114"/>
            <a:ext cx="1040152" cy="47631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A3038111-8E3D-C9D0-423C-70A93D26AAD3}"/>
              </a:ext>
            </a:extLst>
          </p:cNvPr>
          <p:cNvCxnSpPr>
            <a:cxnSpLocks/>
          </p:cNvCxnSpPr>
          <p:nvPr/>
        </p:nvCxnSpPr>
        <p:spPr>
          <a:xfrm flipH="1">
            <a:off x="2372491" y="5219114"/>
            <a:ext cx="2468002" cy="9129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96B4933D-0CFE-412A-ECFA-1E644F4DE4AF}"/>
              </a:ext>
            </a:extLst>
          </p:cNvPr>
          <p:cNvCxnSpPr>
            <a:cxnSpLocks/>
          </p:cNvCxnSpPr>
          <p:nvPr/>
        </p:nvCxnSpPr>
        <p:spPr>
          <a:xfrm flipH="1" flipV="1">
            <a:off x="1733735" y="2602493"/>
            <a:ext cx="638756" cy="2726214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Picture 47">
            <a:extLst>
              <a:ext uri="{FF2B5EF4-FFF2-40B4-BE49-F238E27FC236}">
                <a16:creationId xmlns:a16="http://schemas.microsoft.com/office/drawing/2014/main" id="{5BA411C9-4BDE-E955-C746-873BDC42B6F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8532" y="2400351"/>
            <a:ext cx="1016300" cy="487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27905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0009DC-8164-12BE-7CF1-6EA458D73A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85CA6BD-2FC1-8DE9-3D87-5F84EBC1346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229DA7E-846A-6A1C-7931-6DE35A9D2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53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51745845-0F07-6C3A-699A-128576B36F03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Draw Route Map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09A544-4E7A-82B7-4E9E-5B39E85C50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8569" y="3092244"/>
            <a:ext cx="3634862" cy="1906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88794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7485B0-665E-95F2-5374-03475B3F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5071F98-237A-2A87-4339-3C71BCFA9EB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FC8CCD5-A4BE-0041-14F1-24AD32069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54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1B488B23-DF79-B22E-7670-6F49C826F28A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Draw Route Map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0559891-B969-6EF0-1CFC-B3315FFAB8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4017" y="1890100"/>
            <a:ext cx="1138248" cy="57708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64921AC-4B26-ABD3-98DC-450383BD4F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8532" y="4797694"/>
            <a:ext cx="1283800" cy="43971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72C9CB9-EB19-184B-938C-5CE168F728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8532" y="4043683"/>
            <a:ext cx="1283800" cy="43971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DC75855-1691-257F-C3ED-64E6C713EF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8532" y="3236135"/>
            <a:ext cx="1613635" cy="4354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474EA98-F2B7-9F71-6490-FCD2D6D893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813" y="1890100"/>
            <a:ext cx="5981728" cy="4463407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BC8F51C2-95C6-EEE6-7E0A-D68E82C80F75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40000"/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01360" y="5315836"/>
            <a:ext cx="678180" cy="596331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1F838F49-6391-DED4-CAA3-6DBEF6D80418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40000"/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392889" y="4848988"/>
            <a:ext cx="678180" cy="596331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092E98D1-DFF6-A7FD-7494-CF96BC3BEFF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94645" y="2077227"/>
            <a:ext cx="678180" cy="596331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91A85439-9F9E-EB8B-4029-528C13DD967B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40000"/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885963" y="4897776"/>
            <a:ext cx="678180" cy="596331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5D7C67AD-639F-9423-3BBC-1A99D973BA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8532" y="5566981"/>
            <a:ext cx="1283800" cy="4397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FE93DBC-87B3-6AC3-CD81-0A7DAB6FEB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8532" y="4418510"/>
            <a:ext cx="2270754" cy="4354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CEEE9A5-800F-68E0-48FD-22540FD2E32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8532" y="5183573"/>
            <a:ext cx="2352507" cy="43550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B778B3B-9F42-7879-AFAC-3E0D910F0CA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8532" y="5948534"/>
            <a:ext cx="2144187" cy="44472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1F05F38-6943-700E-3BAE-0953F5D83D0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8532" y="3611387"/>
            <a:ext cx="1080232" cy="485157"/>
          </a:xfrm>
          <a:prstGeom prst="rect">
            <a:avLst/>
          </a:prstGeom>
        </p:spPr>
      </p:pic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9292CB8-7D97-8FCC-C685-BD1E679D4595}"/>
              </a:ext>
            </a:extLst>
          </p:cNvPr>
          <p:cNvCxnSpPr>
            <a:cxnSpLocks/>
          </p:cNvCxnSpPr>
          <p:nvPr/>
        </p:nvCxnSpPr>
        <p:spPr>
          <a:xfrm flipH="1" flipV="1">
            <a:off x="4860388" y="5219114"/>
            <a:ext cx="1040152" cy="47631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21A5541-05E9-AC46-A091-05AAF87D4B69}"/>
              </a:ext>
            </a:extLst>
          </p:cNvPr>
          <p:cNvCxnSpPr>
            <a:cxnSpLocks/>
          </p:cNvCxnSpPr>
          <p:nvPr/>
        </p:nvCxnSpPr>
        <p:spPr>
          <a:xfrm flipH="1">
            <a:off x="2372491" y="5219114"/>
            <a:ext cx="2468002" cy="9129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22CAB1F1-25C1-E6F1-7A55-6CCE4D7E027D}"/>
              </a:ext>
            </a:extLst>
          </p:cNvPr>
          <p:cNvCxnSpPr>
            <a:cxnSpLocks/>
          </p:cNvCxnSpPr>
          <p:nvPr/>
        </p:nvCxnSpPr>
        <p:spPr>
          <a:xfrm flipH="1" flipV="1">
            <a:off x="1733735" y="2602493"/>
            <a:ext cx="638756" cy="2726214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Picture 47">
            <a:extLst>
              <a:ext uri="{FF2B5EF4-FFF2-40B4-BE49-F238E27FC236}">
                <a16:creationId xmlns:a16="http://schemas.microsoft.com/office/drawing/2014/main" id="{38A0EF7D-B28D-9ED8-CE64-8F5D1808FBD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8532" y="2400351"/>
            <a:ext cx="1016300" cy="4872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F843B0C-FC2B-DA95-F58F-000A7108A94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8532" y="2821349"/>
            <a:ext cx="906875" cy="475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73492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7E9349-3929-2313-8D5B-DCF8316195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D0DB9DB-534A-79D6-9FA9-7F57658FD89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FFD2C16-51B8-CC4A-FB0E-7DAC322D3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55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2FB11049-6300-573E-FA61-BDF1C8DBD6E8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Draw Route Map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8A86528-D663-87BD-694A-480A0071A7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711" b="95508" l="3150" r="93504">
                        <a14:foregroundMark x1="18504" y1="12500" x2="18504" y2="12500"/>
                        <a14:foregroundMark x1="23425" y1="3906" x2="23425" y2="3906"/>
                        <a14:foregroundMark x1="39173" y1="7227" x2="39764" y2="7422"/>
                        <a14:foregroundMark x1="53740" y1="8008" x2="54724" y2="8398"/>
                        <a14:foregroundMark x1="67717" y1="9570" x2="68701" y2="9766"/>
                        <a14:foregroundMark x1="45472" y1="9180" x2="45472" y2="9180"/>
                        <a14:foregroundMark x1="47441" y1="7227" x2="47441" y2="7227"/>
                        <a14:foregroundMark x1="49606" y1="6055" x2="49606" y2="6055"/>
                        <a14:foregroundMark x1="43110" y1="4102" x2="43110" y2="4102"/>
                        <a14:foregroundMark x1="42913" y1="4102" x2="42913" y2="4102"/>
                        <a14:foregroundMark x1="37402" y1="4102" x2="25000" y2="4688"/>
                        <a14:foregroundMark x1="25000" y1="4688" x2="62402" y2="17773"/>
                        <a14:foregroundMark x1="62402" y1="17773" x2="66142" y2="15625"/>
                        <a14:foregroundMark x1="54331" y1="8398" x2="11811" y2="10742"/>
                        <a14:foregroundMark x1="11811" y1="10742" x2="8268" y2="11914"/>
                        <a14:foregroundMark x1="3150" y1="8398" x2="3150" y2="8398"/>
                        <a14:foregroundMark x1="90354" y1="28516" x2="90354" y2="28516"/>
                        <a14:foregroundMark x1="93307" y1="28906" x2="93307" y2="28906"/>
                        <a14:foregroundMark x1="85039" y1="85938" x2="85039" y2="85938"/>
                        <a14:foregroundMark x1="93504" y1="82813" x2="93504" y2="82813"/>
                        <a14:foregroundMark x1="90748" y1="83789" x2="62008" y2="86133"/>
                        <a14:foregroundMark x1="62008" y1="86133" x2="76575" y2="92578"/>
                        <a14:foregroundMark x1="76575" y1="92578" x2="83661" y2="92773"/>
                        <a14:foregroundMark x1="68504" y1="95508" x2="68504" y2="955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957" y="2046810"/>
            <a:ext cx="4360923" cy="4395261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48C6C77-A2A0-9A37-C32D-F0806D9F66AA}"/>
              </a:ext>
            </a:extLst>
          </p:cNvPr>
          <p:cNvCxnSpPr/>
          <p:nvPr/>
        </p:nvCxnSpPr>
        <p:spPr>
          <a:xfrm>
            <a:off x="9813563" y="3027548"/>
            <a:ext cx="0" cy="802904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B5128DA-30F7-CEDE-3E96-BEEC22A072D6}"/>
              </a:ext>
            </a:extLst>
          </p:cNvPr>
          <p:cNvSpPr txBox="1"/>
          <p:nvPr/>
        </p:nvSpPr>
        <p:spPr>
          <a:xfrm>
            <a:off x="8346958" y="4006580"/>
            <a:ext cx="337566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Smaller number, thinner line; bigger number, thicker line</a:t>
            </a:r>
            <a:endParaRPr lang="zh-CN" altLang="en-US" sz="28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E9AE760-AEC9-54A0-54AF-559B24D08B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0221" y="2046810"/>
            <a:ext cx="3204978" cy="915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38201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2465FC-2789-1D88-4BCA-8AC0ACE2EF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1DE6634-B210-66BC-22C5-B7BE3C9C87B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42BF946-E50A-A363-1338-5AA955CA3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56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0A590A80-10B5-8A62-F491-39A3CFF41AFA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Draw Route Map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396F24E-247B-5E61-94FB-CA64DECF2A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6678" y="1818491"/>
            <a:ext cx="1020669" cy="51747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EBACD0D-895B-1A4A-81A9-D981679377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9625" y="5173480"/>
            <a:ext cx="1151185" cy="39429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06B3065-2EE3-E0AD-30A7-0E3538B07B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9084" y="4494936"/>
            <a:ext cx="1151185" cy="39429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1E9CD80-1FFB-7336-3AC5-71FAA07FB6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9196" y="3027862"/>
            <a:ext cx="1446948" cy="39050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172E3D0-71FC-27CA-E7FB-4444EC455B9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813" y="1890100"/>
            <a:ext cx="5981728" cy="4463407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39F419B1-AC8A-EA54-F6AA-18DE9B7E78CE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40000"/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801360" y="5315836"/>
            <a:ext cx="678180" cy="596331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A455C061-3642-7D4A-48EC-0ABCA645FB58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40000"/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392889" y="4848988"/>
            <a:ext cx="678180" cy="596331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4D9707C2-39FB-4862-7D55-A9393C25968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94645" y="2077227"/>
            <a:ext cx="678180" cy="596331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9FC01F00-7FDA-08F0-A5D7-C1F55A2E3F47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40000"/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885963" y="4897776"/>
            <a:ext cx="678180" cy="596331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14D8713F-9570-77B8-788D-AA3A1695B8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4007" y="5863663"/>
            <a:ext cx="1151185" cy="3942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446EE9B-30C0-25FA-E502-84CF02AA048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9084" y="4831876"/>
            <a:ext cx="2036187" cy="3905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9031702-1C27-6108-62ED-A77E7F8D93D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1527" y="5513591"/>
            <a:ext cx="2109495" cy="39051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F5D87CE-FE2B-46C4-4A95-67FF8A040EC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3970" y="6204647"/>
            <a:ext cx="1922696" cy="39878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87072FB2-AF78-C65A-1983-E81637DDBD3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5325" y="4108743"/>
            <a:ext cx="968646" cy="435041"/>
          </a:xfrm>
          <a:prstGeom prst="rect">
            <a:avLst/>
          </a:prstGeom>
        </p:spPr>
      </p:pic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5758F11-C864-6623-3159-11509A821183}"/>
              </a:ext>
            </a:extLst>
          </p:cNvPr>
          <p:cNvCxnSpPr>
            <a:cxnSpLocks/>
          </p:cNvCxnSpPr>
          <p:nvPr/>
        </p:nvCxnSpPr>
        <p:spPr>
          <a:xfrm flipH="1" flipV="1">
            <a:off x="4860388" y="5219114"/>
            <a:ext cx="1040152" cy="476317"/>
          </a:xfrm>
          <a:prstGeom prst="line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049AF894-9AF3-ACEE-97E7-13EB37194DFD}"/>
              </a:ext>
            </a:extLst>
          </p:cNvPr>
          <p:cNvCxnSpPr>
            <a:cxnSpLocks/>
          </p:cNvCxnSpPr>
          <p:nvPr/>
        </p:nvCxnSpPr>
        <p:spPr>
          <a:xfrm flipH="1">
            <a:off x="2372491" y="5219114"/>
            <a:ext cx="2468002" cy="91290"/>
          </a:xfrm>
          <a:prstGeom prst="line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AC458453-386C-7B68-7B6F-B74525225CB2}"/>
              </a:ext>
            </a:extLst>
          </p:cNvPr>
          <p:cNvCxnSpPr>
            <a:cxnSpLocks/>
          </p:cNvCxnSpPr>
          <p:nvPr/>
        </p:nvCxnSpPr>
        <p:spPr>
          <a:xfrm flipH="1" flipV="1">
            <a:off x="1733735" y="2602493"/>
            <a:ext cx="638756" cy="2726214"/>
          </a:xfrm>
          <a:prstGeom prst="line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Picture 47">
            <a:extLst>
              <a:ext uri="{FF2B5EF4-FFF2-40B4-BE49-F238E27FC236}">
                <a16:creationId xmlns:a16="http://schemas.microsoft.com/office/drawing/2014/main" id="{3764ADA8-1DCC-DDA9-2683-31C77602057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6678" y="2272363"/>
            <a:ext cx="911317" cy="43688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8CD48E2-E99B-3941-28DB-4DD59CD3FE1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6678" y="2655508"/>
            <a:ext cx="813196" cy="42659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0D36141-41F9-05EF-CDB8-B9C1712507A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7126" y="3364177"/>
            <a:ext cx="1543549" cy="42857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0D92BA5-3D21-555B-7EEE-D37EC05C04E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564" y="3738312"/>
            <a:ext cx="1493081" cy="426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28619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A0001A-E723-C883-C5BD-38C5CA48E6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28C3094-B8BC-551D-C387-8F15E9308EC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1A8D54F-2E4B-3B40-BD80-1AC7177FE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57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8C0FD28D-9586-1407-D000-6E2C62C0AE91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What we learnt…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4EAEDA-7B95-56BD-B32E-13D9570CCA5F}"/>
              </a:ext>
            </a:extLst>
          </p:cNvPr>
          <p:cNvSpPr txBox="1"/>
          <p:nvPr/>
        </p:nvSpPr>
        <p:spPr>
          <a:xfrm>
            <a:off x="1265150" y="2757261"/>
            <a:ext cx="404853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How to draw your own backdrop…</a:t>
            </a:r>
            <a:endParaRPr lang="zh-CN" altLang="en-US" sz="44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3867484-0EC1-52AB-4BA1-FDA26D733E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111109"/>
            <a:ext cx="4964482" cy="3915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33998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0AF487-3FF0-BCF1-078E-21B0224D2E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89586F3-5416-7BF4-5ED1-EDF8F7197DD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C3BE2DC-5A42-5E27-53A4-CD6337D648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58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4D6E18D8-3DC3-0A5B-CADE-AEB18AAE8BB8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What we learnt…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B388AAE-A550-0ABF-3D52-9B6690E8C3F7}"/>
              </a:ext>
            </a:extLst>
          </p:cNvPr>
          <p:cNvSpPr txBox="1"/>
          <p:nvPr/>
        </p:nvSpPr>
        <p:spPr>
          <a:xfrm>
            <a:off x="1265150" y="2890136"/>
            <a:ext cx="404853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How to upload your own sprites…</a:t>
            </a:r>
            <a:endParaRPr lang="zh-CN" altLang="en-US" sz="44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88742AF-4E7E-54D6-E7A5-7389EB90C5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24861">
            <a:off x="10051876" y="4084302"/>
            <a:ext cx="1389695" cy="121519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646C85C-E81A-46F1-983E-644D4C1E4F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71586">
            <a:off x="6378467" y="1955481"/>
            <a:ext cx="1550493" cy="186931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F4647A5-237A-0C52-8670-7BB852EC34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106172">
            <a:off x="7947516" y="4913148"/>
            <a:ext cx="1630358" cy="144655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0AE28F7-0185-8591-72BF-062BA9E3A1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10297">
            <a:off x="8241560" y="2795097"/>
            <a:ext cx="1389694" cy="166630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BBA9A80-256C-4D38-1F49-C23FF6FEE67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8467" y="4229456"/>
            <a:ext cx="878892" cy="102523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B69ECD8-E0BA-3A4A-C80B-4F186382164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091259">
            <a:off x="9641004" y="1923059"/>
            <a:ext cx="1674989" cy="989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19713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1C7B53-3650-FC71-F33E-BC525776C1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7740A87-0104-FF58-280E-74DCBD406E5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5C84332-18C2-C6EB-6668-FAE1300E28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59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479A8C1D-D6CA-1BF1-AFE0-9EA467BFA748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What we learnt…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D0D510-3936-5B6A-1CE9-DE48D288CBDB}"/>
              </a:ext>
            </a:extLst>
          </p:cNvPr>
          <p:cNvSpPr txBox="1"/>
          <p:nvPr/>
        </p:nvSpPr>
        <p:spPr>
          <a:xfrm>
            <a:off x="1265150" y="2848701"/>
            <a:ext cx="426697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What is a Coordinate System…</a:t>
            </a:r>
            <a:endParaRPr lang="zh-CN" altLang="en-US" sz="44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4C6C22C-EEAE-07F6-A8D6-8EA4E5A8EE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4290" y="2031185"/>
            <a:ext cx="5326610" cy="3994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881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BC4EB1B-EA6B-DFE4-AF3B-05D0EB2532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53E70DF-9B91-8A92-BF94-1399BB9FF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6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24BC39E7-8798-676F-63C1-093D28359AFA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Tool Box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DBD8BD-57BD-6110-80D7-4A2616888F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991" y="1998963"/>
            <a:ext cx="2132017" cy="417292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6858739-F245-1DBD-AD76-6BC9BF33F079}"/>
              </a:ext>
            </a:extLst>
          </p:cNvPr>
          <p:cNvSpPr txBox="1"/>
          <p:nvPr/>
        </p:nvSpPr>
        <p:spPr>
          <a:xfrm>
            <a:off x="3647440" y="2278139"/>
            <a:ext cx="11880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High Tower Text" panose="02040502050506030303" pitchFamily="18" charset="0"/>
              </a:rPr>
              <a:t>Select</a:t>
            </a:r>
            <a:endParaRPr lang="zh-CN" altLang="en-US" sz="2400" dirty="0">
              <a:solidFill>
                <a:schemeClr val="bg1">
                  <a:lumMod val="65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A213EAB-A08F-797E-2BFB-46284ABFAC8F}"/>
              </a:ext>
            </a:extLst>
          </p:cNvPr>
          <p:cNvSpPr txBox="1"/>
          <p:nvPr/>
        </p:nvSpPr>
        <p:spPr>
          <a:xfrm>
            <a:off x="3647440" y="3112850"/>
            <a:ext cx="11880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High Tower Text" panose="02040502050506030303" pitchFamily="18" charset="0"/>
              </a:rPr>
              <a:t>Brush</a:t>
            </a:r>
            <a:endParaRPr lang="zh-CN" altLang="en-US" sz="2400" dirty="0">
              <a:solidFill>
                <a:schemeClr val="bg1">
                  <a:lumMod val="65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9B8FE3-E4CF-4076-B64B-4511DE329E90}"/>
              </a:ext>
            </a:extLst>
          </p:cNvPr>
          <p:cNvSpPr txBox="1"/>
          <p:nvPr/>
        </p:nvSpPr>
        <p:spPr>
          <a:xfrm>
            <a:off x="3647439" y="3919881"/>
            <a:ext cx="11880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High Tower Text" panose="02040502050506030303" pitchFamily="18" charset="0"/>
              </a:rPr>
              <a:t>Fill</a:t>
            </a:r>
            <a:endParaRPr lang="zh-CN" altLang="en-US" sz="2400" dirty="0">
              <a:solidFill>
                <a:schemeClr val="bg1">
                  <a:lumMod val="65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B242A8A-AC3C-1893-2F42-1EA47F562B6D}"/>
              </a:ext>
            </a:extLst>
          </p:cNvPr>
          <p:cNvSpPr txBox="1"/>
          <p:nvPr/>
        </p:nvSpPr>
        <p:spPr>
          <a:xfrm>
            <a:off x="3647439" y="4754592"/>
            <a:ext cx="11880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High Tower Text" panose="02040502050506030303" pitchFamily="18" charset="0"/>
              </a:rPr>
              <a:t>Line</a:t>
            </a:r>
            <a:endParaRPr lang="zh-CN" altLang="en-US" sz="2400" dirty="0">
              <a:solidFill>
                <a:schemeClr val="bg1">
                  <a:lumMod val="65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75E30F3-7A90-A2EC-C15D-6999AD7A36A7}"/>
              </a:ext>
            </a:extLst>
          </p:cNvPr>
          <p:cNvSpPr txBox="1"/>
          <p:nvPr/>
        </p:nvSpPr>
        <p:spPr>
          <a:xfrm>
            <a:off x="3383281" y="5517313"/>
            <a:ext cx="14522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High Tower Text" panose="02040502050506030303" pitchFamily="18" charset="0"/>
              </a:rPr>
              <a:t>Rectangle</a:t>
            </a:r>
            <a:endParaRPr lang="zh-CN" altLang="en-US" sz="2400" dirty="0">
              <a:solidFill>
                <a:schemeClr val="bg1">
                  <a:lumMod val="65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5FCD6CE-B78B-1786-813A-B04282B8423F}"/>
              </a:ext>
            </a:extLst>
          </p:cNvPr>
          <p:cNvSpPr txBox="1"/>
          <p:nvPr/>
        </p:nvSpPr>
        <p:spPr>
          <a:xfrm>
            <a:off x="7294880" y="2278138"/>
            <a:ext cx="142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High Tower Text" panose="02040502050506030303" pitchFamily="18" charset="0"/>
              </a:rPr>
              <a:t>Reshape</a:t>
            </a:r>
            <a:endParaRPr lang="zh-CN" altLang="en-US" sz="2400" dirty="0">
              <a:solidFill>
                <a:schemeClr val="bg1">
                  <a:lumMod val="65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998FC15-B5ED-82EE-8555-762D0C49933E}"/>
              </a:ext>
            </a:extLst>
          </p:cNvPr>
          <p:cNvSpPr txBox="1"/>
          <p:nvPr/>
        </p:nvSpPr>
        <p:spPr>
          <a:xfrm>
            <a:off x="7294880" y="3112849"/>
            <a:ext cx="142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High Tower Text" panose="02040502050506030303" pitchFamily="18" charset="0"/>
              </a:rPr>
              <a:t>Eraser</a:t>
            </a:r>
            <a:endParaRPr lang="zh-CN" altLang="en-US" sz="2400" dirty="0">
              <a:solidFill>
                <a:schemeClr val="bg1">
                  <a:lumMod val="65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905EA83-B7EF-6803-61A1-BDF108CFC01C}"/>
              </a:ext>
            </a:extLst>
          </p:cNvPr>
          <p:cNvSpPr txBox="1"/>
          <p:nvPr/>
        </p:nvSpPr>
        <p:spPr>
          <a:xfrm>
            <a:off x="7315199" y="3919880"/>
            <a:ext cx="142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High Tower Text" panose="02040502050506030303" pitchFamily="18" charset="0"/>
              </a:rPr>
              <a:t>Text</a:t>
            </a:r>
            <a:endParaRPr lang="zh-CN" altLang="en-US" sz="2400" dirty="0">
              <a:solidFill>
                <a:schemeClr val="bg1">
                  <a:lumMod val="65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92B0CA6-FB63-7F41-CB40-31D20EA508E7}"/>
              </a:ext>
            </a:extLst>
          </p:cNvPr>
          <p:cNvSpPr txBox="1"/>
          <p:nvPr/>
        </p:nvSpPr>
        <p:spPr>
          <a:xfrm>
            <a:off x="7294880" y="4746980"/>
            <a:ext cx="142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High Tower Text" panose="02040502050506030303" pitchFamily="18" charset="0"/>
              </a:rPr>
              <a:t>Circle</a:t>
            </a:r>
            <a:endParaRPr lang="zh-CN" altLang="en-US" sz="2400" dirty="0">
              <a:solidFill>
                <a:schemeClr val="bg1">
                  <a:lumMod val="65000"/>
                </a:schemeClr>
              </a:solidFill>
              <a:latin typeface="High Tower Text" panose="020405020505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570395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E935B9-DDEF-0F55-17D5-23BDA9476E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3A85646-F7DF-D7B7-B04B-05712EA4253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AA35F19-EB79-38E0-61C4-32C13CA91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60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29A01078-AC2C-9579-B6BF-EAF9C5418E2F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What we learnt…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422E0F8-1234-E6FA-78CC-33F751248515}"/>
              </a:ext>
            </a:extLst>
          </p:cNvPr>
          <p:cNvSpPr txBox="1"/>
          <p:nvPr/>
        </p:nvSpPr>
        <p:spPr>
          <a:xfrm>
            <a:off x="1265150" y="3131189"/>
            <a:ext cx="404853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How to move sprites…</a:t>
            </a:r>
            <a:endParaRPr lang="zh-CN" altLang="en-US" sz="44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6CE68C-8540-7CFB-20C1-E87F715BC5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218253"/>
            <a:ext cx="3015948" cy="9129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40F2F90-62A7-F6FF-0182-AF58608D0C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497166"/>
            <a:ext cx="4811470" cy="9291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E652C03-718A-EB19-79F0-8977855C33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849713"/>
            <a:ext cx="5367187" cy="937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12430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B27FA9-CB6F-8BE0-DFF5-91B8B75C13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0E85BB2-305D-3FE2-F2BF-51A0FA031D8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AC9305F-79AB-8317-1BAE-B7D081EE8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61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75921FCE-01BF-F8C2-C919-FCDA35B85D46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What we learnt…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F28518-A2CE-06A5-E201-ECD4D8ED166A}"/>
              </a:ext>
            </a:extLst>
          </p:cNvPr>
          <p:cNvSpPr txBox="1"/>
          <p:nvPr/>
        </p:nvSpPr>
        <p:spPr>
          <a:xfrm>
            <a:off x="1265150" y="3094512"/>
            <a:ext cx="404853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How to start the program…</a:t>
            </a:r>
            <a:endParaRPr lang="zh-CN" altLang="en-US" sz="44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50E474-808C-3CF4-5927-C3CAEB7950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0840" y="3094512"/>
            <a:ext cx="2724150" cy="138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17184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BCE97E-B4C6-BA4F-9196-C1C3B9FC99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B910A6D-CC80-CEFA-5C6F-6B1E986F279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3F192BA-DB99-5085-DF56-742603BB63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62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5E06E7B3-F318-66F3-6266-3F5BEB28B284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What we learnt…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F39AB4-F027-85A9-A382-37FE44076F20}"/>
              </a:ext>
            </a:extLst>
          </p:cNvPr>
          <p:cNvSpPr txBox="1"/>
          <p:nvPr/>
        </p:nvSpPr>
        <p:spPr>
          <a:xfrm>
            <a:off x="1265150" y="2848718"/>
            <a:ext cx="404853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How sprites can draw…</a:t>
            </a:r>
            <a:endParaRPr lang="zh-CN" altLang="en-US" sz="44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5745BA-8935-8495-3EB4-E9F3A14E4C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0022" y="2326714"/>
            <a:ext cx="2638793" cy="30484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D7BB6DE-33A0-3543-2194-41F13C5A8A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8815" y="2326714"/>
            <a:ext cx="2780068" cy="2639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25788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92CD09-3F0D-B968-EE05-D7147B0CB5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5D81285-0829-6FB1-8EAE-D3BD5C3F421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9A25C089-2C39-58E0-2182-ACD1BF04AFCC}"/>
              </a:ext>
            </a:extLst>
          </p:cNvPr>
          <p:cNvSpPr txBox="1">
            <a:spLocks/>
          </p:cNvSpPr>
          <p:nvPr/>
        </p:nvSpPr>
        <p:spPr>
          <a:xfrm>
            <a:off x="1557070" y="382508"/>
            <a:ext cx="907786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Exercises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6AAED0E-11C3-6D64-BD8F-C93D9EB07432}"/>
              </a:ext>
            </a:extLst>
          </p:cNvPr>
          <p:cNvSpPr txBox="1"/>
          <p:nvPr/>
        </p:nvSpPr>
        <p:spPr>
          <a:xfrm>
            <a:off x="1265150" y="2117180"/>
            <a:ext cx="9727970" cy="5201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p"/>
            </a:pPr>
            <a:r>
              <a:rPr lang="en-US" altLang="zh-CN" sz="36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What if you don’t put the costume at the center of the canvas?</a:t>
            </a:r>
          </a:p>
          <a:p>
            <a:pPr marL="571500" indent="-571500">
              <a:buFont typeface="Wingdings" panose="05000000000000000000" pitchFamily="2" charset="2"/>
              <a:buChar char="p"/>
            </a:pPr>
            <a:r>
              <a:rPr lang="en-US" altLang="zh-CN" sz="36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Try out the different drawing tools in the Backdrop Editor</a:t>
            </a:r>
          </a:p>
          <a:p>
            <a:pPr marL="571500" indent="-571500">
              <a:buFont typeface="Wingdings" panose="05000000000000000000" pitchFamily="2" charset="2"/>
              <a:buChar char="p"/>
            </a:pPr>
            <a:r>
              <a:rPr lang="en-US" altLang="zh-CN" sz="36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Use the Costume Editor to create your own sprites</a:t>
            </a:r>
          </a:p>
          <a:p>
            <a:pPr marL="571500" indent="-571500">
              <a:buFont typeface="Wingdings" panose="05000000000000000000" pitchFamily="2" charset="2"/>
              <a:buChar char="p"/>
            </a:pPr>
            <a:r>
              <a:rPr lang="en-US" altLang="zh-CN" sz="36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Is there other blocks that can make sprites go anywhere on the stage?</a:t>
            </a:r>
            <a:br>
              <a:rPr lang="en-US" altLang="zh-CN" sz="44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</a:br>
            <a:endParaRPr lang="zh-CN" altLang="en-US" sz="44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996044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77D10D-5469-635C-791F-F495FF1DF5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CDD91C0-B497-57D3-CFEC-0E0F39408AC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4FDCBE8D-15E9-D845-B707-8859D4C8EFBB}"/>
              </a:ext>
            </a:extLst>
          </p:cNvPr>
          <p:cNvSpPr txBox="1">
            <a:spLocks/>
          </p:cNvSpPr>
          <p:nvPr/>
        </p:nvSpPr>
        <p:spPr>
          <a:xfrm>
            <a:off x="1557070" y="382508"/>
            <a:ext cx="907786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Exercises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5EF3D61-5AE7-BFBF-11EB-9CB9FF6BA736}"/>
              </a:ext>
            </a:extLst>
          </p:cNvPr>
          <p:cNvSpPr txBox="1"/>
          <p:nvPr/>
        </p:nvSpPr>
        <p:spPr>
          <a:xfrm>
            <a:off x="1265150" y="2117180"/>
            <a:ext cx="9727970" cy="5201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p"/>
            </a:pPr>
            <a:r>
              <a:rPr lang="en-US" altLang="zh-CN" sz="36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How can you make all sprites go to their starting positions when program starts?</a:t>
            </a:r>
          </a:p>
          <a:p>
            <a:pPr marL="571500" indent="-571500">
              <a:buFont typeface="Wingdings" panose="05000000000000000000" pitchFamily="2" charset="2"/>
              <a:buChar char="p"/>
            </a:pPr>
            <a:r>
              <a:rPr lang="en-US" altLang="zh-CN" sz="36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What other pen attributes can you set? Try them out!</a:t>
            </a:r>
          </a:p>
          <a:p>
            <a:pPr marL="571500" indent="-571500">
              <a:buFont typeface="Wingdings" panose="05000000000000000000" pitchFamily="2" charset="2"/>
              <a:buChar char="p"/>
            </a:pPr>
            <a:r>
              <a:rPr lang="en-US" altLang="zh-CN" sz="36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Can you make the animation even better by adding sounds?</a:t>
            </a:r>
          </a:p>
          <a:p>
            <a:pPr marL="571500" indent="-571500">
              <a:buFont typeface="Wingdings" panose="05000000000000000000" pitchFamily="2" charset="2"/>
              <a:buChar char="p"/>
            </a:pPr>
            <a:r>
              <a:rPr lang="en-US" altLang="zh-CN" sz="36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Create your own animation with a </a:t>
            </a:r>
            <a:r>
              <a:rPr lang="en-US" altLang="zh-CN" sz="360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different theme!</a:t>
            </a:r>
            <a:br>
              <a:rPr lang="en-US" altLang="zh-CN" sz="44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</a:br>
            <a:endParaRPr lang="zh-CN" altLang="en-US" sz="44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863827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BC4EB1B-EA6B-DFE4-AF3B-05D0EB2532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53E70DF-9B91-8A92-BF94-1399BB9FF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65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24BC39E7-8798-676F-63C1-093D28359AFA}"/>
              </a:ext>
            </a:extLst>
          </p:cNvPr>
          <p:cNvSpPr txBox="1">
            <a:spLocks/>
          </p:cNvSpPr>
          <p:nvPr/>
        </p:nvSpPr>
        <p:spPr>
          <a:xfrm>
            <a:off x="2222600" y="277876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Thank you and see you in the next lesson!</a:t>
            </a:r>
          </a:p>
        </p:txBody>
      </p:sp>
    </p:spTree>
    <p:extLst>
      <p:ext uri="{BB962C8B-B14F-4D97-AF65-F5344CB8AC3E}">
        <p14:creationId xmlns:p14="http://schemas.microsoft.com/office/powerpoint/2010/main" val="3940120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BC4EB1B-EA6B-DFE4-AF3B-05D0EB2532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53E70DF-9B91-8A92-BF94-1399BB9FF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7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24BC39E7-8798-676F-63C1-093D28359AFA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Draw Rectangle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5066508-09EB-F4F0-11C7-7521CBF10F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8735" y="2424430"/>
            <a:ext cx="1695689" cy="320768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043DFBB-463E-9BDB-E5E4-40E870A2B090}"/>
              </a:ext>
            </a:extLst>
          </p:cNvPr>
          <p:cNvSpPr txBox="1"/>
          <p:nvPr/>
        </p:nvSpPr>
        <p:spPr>
          <a:xfrm>
            <a:off x="1470476" y="5718155"/>
            <a:ext cx="14522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High Tower Text" panose="02040502050506030303" pitchFamily="18" charset="0"/>
              </a:rPr>
              <a:t>Rectangle</a:t>
            </a:r>
            <a:endParaRPr lang="zh-CN" altLang="en-US" sz="2400" dirty="0">
              <a:solidFill>
                <a:schemeClr val="bg1">
                  <a:lumMod val="65000"/>
                </a:schemeClr>
              </a:solidFill>
              <a:latin typeface="High Tower Text" panose="02040502050506030303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C6A2EA7-A3DB-74E3-6A6D-D5C0507DB7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2819" y="1890100"/>
            <a:ext cx="6008705" cy="4627822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8DA07662-D2D0-3D91-9061-31BF08F3324D}"/>
              </a:ext>
            </a:extLst>
          </p:cNvPr>
          <p:cNvSpPr/>
          <p:nvPr/>
        </p:nvSpPr>
        <p:spPr>
          <a:xfrm>
            <a:off x="6709410" y="3558540"/>
            <a:ext cx="243840" cy="243840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79DAEC5-22FB-3C11-C264-A24CE6BC9FF4}"/>
              </a:ext>
            </a:extLst>
          </p:cNvPr>
          <p:cNvSpPr/>
          <p:nvPr/>
        </p:nvSpPr>
        <p:spPr>
          <a:xfrm>
            <a:off x="7595251" y="3550936"/>
            <a:ext cx="243840" cy="243840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C5F72F0A-03AC-61B3-E670-364D2B21FA9C}"/>
              </a:ext>
            </a:extLst>
          </p:cNvPr>
          <p:cNvSpPr/>
          <p:nvPr/>
        </p:nvSpPr>
        <p:spPr>
          <a:xfrm>
            <a:off x="8481092" y="3558540"/>
            <a:ext cx="243840" cy="243840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B8F99440-020E-5F13-E185-7E2BA7766D67}"/>
              </a:ext>
            </a:extLst>
          </p:cNvPr>
          <p:cNvSpPr/>
          <p:nvPr/>
        </p:nvSpPr>
        <p:spPr>
          <a:xfrm>
            <a:off x="6709410" y="4082091"/>
            <a:ext cx="243840" cy="243840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0FAD958-0DFF-5DFA-7567-A3618DEE3D95}"/>
              </a:ext>
            </a:extLst>
          </p:cNvPr>
          <p:cNvSpPr/>
          <p:nvPr/>
        </p:nvSpPr>
        <p:spPr>
          <a:xfrm>
            <a:off x="6709410" y="4588189"/>
            <a:ext cx="243840" cy="243840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97F3030C-2E02-6EAD-44E8-00BCE5741A55}"/>
              </a:ext>
            </a:extLst>
          </p:cNvPr>
          <p:cNvSpPr/>
          <p:nvPr/>
        </p:nvSpPr>
        <p:spPr>
          <a:xfrm>
            <a:off x="8481092" y="4082091"/>
            <a:ext cx="243840" cy="243840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8C048B8-E4FB-923A-B5E1-5C9A03AC4C99}"/>
              </a:ext>
            </a:extLst>
          </p:cNvPr>
          <p:cNvSpPr/>
          <p:nvPr/>
        </p:nvSpPr>
        <p:spPr>
          <a:xfrm>
            <a:off x="8481092" y="4588189"/>
            <a:ext cx="243840" cy="243840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2E598BC-A0C1-2375-E38F-F9837FB72275}"/>
              </a:ext>
            </a:extLst>
          </p:cNvPr>
          <p:cNvSpPr/>
          <p:nvPr/>
        </p:nvSpPr>
        <p:spPr>
          <a:xfrm>
            <a:off x="7538337" y="4832029"/>
            <a:ext cx="356893" cy="19034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A3FDEA0-BA57-EF47-2B9B-C517552C5534}"/>
              </a:ext>
            </a:extLst>
          </p:cNvPr>
          <p:cNvSpPr txBox="1"/>
          <p:nvPr/>
        </p:nvSpPr>
        <p:spPr>
          <a:xfrm>
            <a:off x="7249008" y="5022376"/>
            <a:ext cx="10164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High Tower Text" panose="02040502050506030303" pitchFamily="18" charset="0"/>
              </a:rPr>
              <a:t>Rotate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C2FAD98-7EFE-0CBE-7FE5-DBAF83C57AE5}"/>
              </a:ext>
            </a:extLst>
          </p:cNvPr>
          <p:cNvSpPr txBox="1"/>
          <p:nvPr/>
        </p:nvSpPr>
        <p:spPr>
          <a:xfrm>
            <a:off x="6895770" y="3135308"/>
            <a:ext cx="16420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High Tower Text" panose="02040502050506030303" pitchFamily="18" charset="0"/>
              </a:rPr>
              <a:t>Change Height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A270EC8-BBDF-9E15-761A-6A52B6C8B6F2}"/>
              </a:ext>
            </a:extLst>
          </p:cNvPr>
          <p:cNvSpPr txBox="1"/>
          <p:nvPr/>
        </p:nvSpPr>
        <p:spPr>
          <a:xfrm>
            <a:off x="5124477" y="4034734"/>
            <a:ext cx="16420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High Tower Text" panose="02040502050506030303" pitchFamily="18" charset="0"/>
              </a:rPr>
              <a:t>Change Width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363B9F1-5E40-8A8D-9F59-E1F4EBAC21D5}"/>
              </a:ext>
            </a:extLst>
          </p:cNvPr>
          <p:cNvSpPr txBox="1"/>
          <p:nvPr/>
        </p:nvSpPr>
        <p:spPr>
          <a:xfrm>
            <a:off x="8551030" y="4755733"/>
            <a:ext cx="16420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High Tower Text" panose="02040502050506030303" pitchFamily="18" charset="0"/>
              </a:rPr>
              <a:t>Change Height and Width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High Tower Text" panose="020405020505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65998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BC4EB1B-EA6B-DFE4-AF3B-05D0EB2532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53E70DF-9B91-8A92-BF94-1399BB9FF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8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24BC39E7-8798-676F-63C1-093D28359AFA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Draw Ocean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E6F8F6-4709-0050-38E7-5DB9331A0B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7417" y="1890100"/>
            <a:ext cx="5896080" cy="446634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4A1CCDA-D456-C33B-C4C0-00E8EEB0AD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597" y="1890100"/>
            <a:ext cx="1893904" cy="425099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8FF439F-4EDE-A5EE-56EC-777803782BF6}"/>
              </a:ext>
            </a:extLst>
          </p:cNvPr>
          <p:cNvSpPr txBox="1"/>
          <p:nvPr/>
        </p:nvSpPr>
        <p:spPr>
          <a:xfrm>
            <a:off x="2895118" y="2960201"/>
            <a:ext cx="18032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High Tower Text" panose="02040502050506030303" pitchFamily="18" charset="0"/>
              </a:rPr>
              <a:t>Color: 50</a:t>
            </a:r>
            <a:endParaRPr lang="zh-CN" altLang="en-US" sz="2400" dirty="0">
              <a:solidFill>
                <a:schemeClr val="bg1">
                  <a:lumMod val="65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9CB3457-201D-0415-9BAF-4EB8A336719E}"/>
              </a:ext>
            </a:extLst>
          </p:cNvPr>
          <p:cNvSpPr txBox="1"/>
          <p:nvPr/>
        </p:nvSpPr>
        <p:spPr>
          <a:xfrm>
            <a:off x="2886501" y="3532270"/>
            <a:ext cx="21477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High Tower Text" panose="02040502050506030303" pitchFamily="18" charset="0"/>
              </a:rPr>
              <a:t>Saturation: 50</a:t>
            </a:r>
            <a:endParaRPr lang="zh-CN" altLang="en-US" sz="2400" dirty="0">
              <a:solidFill>
                <a:schemeClr val="bg1">
                  <a:lumMod val="65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9B8F494-1EBF-4820-E2A4-AB58EC53624C}"/>
              </a:ext>
            </a:extLst>
          </p:cNvPr>
          <p:cNvSpPr txBox="1"/>
          <p:nvPr/>
        </p:nvSpPr>
        <p:spPr>
          <a:xfrm>
            <a:off x="2895118" y="4104339"/>
            <a:ext cx="23442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High Tower Text" panose="02040502050506030303" pitchFamily="18" charset="0"/>
              </a:rPr>
              <a:t>Brightness: 90</a:t>
            </a:r>
            <a:endParaRPr lang="zh-CN" altLang="en-US" sz="2400" dirty="0">
              <a:solidFill>
                <a:schemeClr val="bg1">
                  <a:lumMod val="65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0EAF94F-264E-B284-C3B0-FB374C85EEAF}"/>
              </a:ext>
            </a:extLst>
          </p:cNvPr>
          <p:cNvSpPr txBox="1"/>
          <p:nvPr/>
        </p:nvSpPr>
        <p:spPr>
          <a:xfrm>
            <a:off x="2886501" y="4715048"/>
            <a:ext cx="20999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High Tower Text" panose="02040502050506030303" pitchFamily="18" charset="0"/>
              </a:rPr>
              <a:t>Opacity: 100</a:t>
            </a:r>
            <a:endParaRPr lang="zh-CN" altLang="en-US" sz="2400" dirty="0">
              <a:solidFill>
                <a:schemeClr val="bg1">
                  <a:lumMod val="65000"/>
                </a:schemeClr>
              </a:solidFill>
              <a:latin typeface="High Tower Text" panose="020405020505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80611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BC4EB1B-EA6B-DFE4-AF3B-05D0EB2532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53E70DF-9B91-8A92-BF94-1399BB9FF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9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24BC39E7-8798-676F-63C1-093D28359AFA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Draw Island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B4A1561-F09A-18B8-DF42-0C3E273035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7417" y="1890100"/>
            <a:ext cx="5896080" cy="447803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98A0D8D-7694-2A26-9441-E10810064E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377" y="1890100"/>
            <a:ext cx="1906695" cy="425099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1187C42-FB55-5E62-1798-24409CD613F4}"/>
              </a:ext>
            </a:extLst>
          </p:cNvPr>
          <p:cNvSpPr txBox="1"/>
          <p:nvPr/>
        </p:nvSpPr>
        <p:spPr>
          <a:xfrm>
            <a:off x="2895118" y="2960201"/>
            <a:ext cx="18032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High Tower Text" panose="02040502050506030303" pitchFamily="18" charset="0"/>
              </a:rPr>
              <a:t>Color: 6</a:t>
            </a:r>
            <a:endParaRPr lang="zh-CN" altLang="en-US" sz="2400" dirty="0">
              <a:solidFill>
                <a:schemeClr val="bg1">
                  <a:lumMod val="65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9B0868-D4C7-D80D-22F0-795D8F3F303C}"/>
              </a:ext>
            </a:extLst>
          </p:cNvPr>
          <p:cNvSpPr txBox="1"/>
          <p:nvPr/>
        </p:nvSpPr>
        <p:spPr>
          <a:xfrm>
            <a:off x="2886501" y="3532270"/>
            <a:ext cx="21477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High Tower Text" panose="02040502050506030303" pitchFamily="18" charset="0"/>
              </a:rPr>
              <a:t>Saturation: 50</a:t>
            </a:r>
            <a:endParaRPr lang="zh-CN" altLang="en-US" sz="2400" dirty="0">
              <a:solidFill>
                <a:schemeClr val="bg1">
                  <a:lumMod val="65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74C513-EE16-FD06-F6F1-FBB9B506643B}"/>
              </a:ext>
            </a:extLst>
          </p:cNvPr>
          <p:cNvSpPr txBox="1"/>
          <p:nvPr/>
        </p:nvSpPr>
        <p:spPr>
          <a:xfrm>
            <a:off x="2895118" y="4104339"/>
            <a:ext cx="23442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High Tower Text" panose="02040502050506030303" pitchFamily="18" charset="0"/>
              </a:rPr>
              <a:t>Brightness: 90</a:t>
            </a:r>
            <a:endParaRPr lang="zh-CN" altLang="en-US" sz="2400" dirty="0">
              <a:solidFill>
                <a:schemeClr val="bg1">
                  <a:lumMod val="65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2DC247-3A2B-CC3B-0EF2-D324F70AEEC9}"/>
              </a:ext>
            </a:extLst>
          </p:cNvPr>
          <p:cNvSpPr txBox="1"/>
          <p:nvPr/>
        </p:nvSpPr>
        <p:spPr>
          <a:xfrm>
            <a:off x="2886501" y="4715048"/>
            <a:ext cx="20999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High Tower Text" panose="02040502050506030303" pitchFamily="18" charset="0"/>
              </a:rPr>
              <a:t>Opacity: 100</a:t>
            </a:r>
            <a:endParaRPr lang="zh-CN" altLang="en-US" sz="2400" dirty="0">
              <a:solidFill>
                <a:schemeClr val="bg1">
                  <a:lumMod val="65000"/>
                </a:schemeClr>
              </a:solidFill>
              <a:latin typeface="High Tower Text" panose="020405020505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64117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1778</TotalTime>
  <Words>649</Words>
  <Application>Microsoft Office PowerPoint</Application>
  <PresentationFormat>Widescreen</PresentationFormat>
  <Paragraphs>228</Paragraphs>
  <Slides>65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74" baseType="lpstr">
      <vt:lpstr>等线</vt:lpstr>
      <vt:lpstr>等线 Light</vt:lpstr>
      <vt:lpstr>Amatic SC</vt:lpstr>
      <vt:lpstr>Arial</vt:lpstr>
      <vt:lpstr>Bradley Hand ITC</vt:lpstr>
      <vt:lpstr>Franklin Gothic Medium</vt:lpstr>
      <vt:lpstr>High Tower Text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Jing Guo</dc:creator>
  <cp:lastModifiedBy>Jing Guo</cp:lastModifiedBy>
  <cp:revision>238</cp:revision>
  <dcterms:created xsi:type="dcterms:W3CDTF">2024-03-25T08:29:58Z</dcterms:created>
  <dcterms:modified xsi:type="dcterms:W3CDTF">2024-10-14T09:47:23Z</dcterms:modified>
</cp:coreProperties>
</file>